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29"/>
  </p:notesMasterIdLst>
  <p:handoutMasterIdLst>
    <p:handoutMasterId r:id="rId30"/>
  </p:handoutMasterIdLst>
  <p:sldIdLst>
    <p:sldId id="4749" r:id="rId5"/>
    <p:sldId id="380" r:id="rId6"/>
    <p:sldId id="4942" r:id="rId7"/>
    <p:sldId id="4930" r:id="rId8"/>
    <p:sldId id="4944" r:id="rId9"/>
    <p:sldId id="4943" r:id="rId10"/>
    <p:sldId id="4956" r:id="rId11"/>
    <p:sldId id="4958" r:id="rId12"/>
    <p:sldId id="4959" r:id="rId13"/>
    <p:sldId id="4960" r:id="rId14"/>
    <p:sldId id="4961" r:id="rId15"/>
    <p:sldId id="4962" r:id="rId16"/>
    <p:sldId id="4963" r:id="rId17"/>
    <p:sldId id="4964" r:id="rId18"/>
    <p:sldId id="4965" r:id="rId19"/>
    <p:sldId id="4967" r:id="rId20"/>
    <p:sldId id="4968" r:id="rId21"/>
    <p:sldId id="4928" r:id="rId22"/>
    <p:sldId id="4945" r:id="rId23"/>
    <p:sldId id="4946" r:id="rId24"/>
    <p:sldId id="4950" r:id="rId25"/>
    <p:sldId id="4953" r:id="rId26"/>
    <p:sldId id="4954" r:id="rId27"/>
    <p:sldId id="4955" r:id="rId2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19C34-43E7-4AA9-9188-86237C9B74A9}">
          <p14:sldIdLst>
            <p14:sldId id="4749"/>
          </p14:sldIdLst>
        </p14:section>
        <p14:section name="Introduction" id="{8526BEA9-CB74-4B97-B277-D1240578C230}">
          <p14:sldIdLst>
            <p14:sldId id="380"/>
            <p14:sldId id="4942"/>
            <p14:sldId id="4930"/>
          </p14:sldIdLst>
        </p14:section>
        <p14:section name="Power BI integration" id="{CE8A96D4-830D-4DD3-BB8D-FD9573F769FE}">
          <p14:sldIdLst>
            <p14:sldId id="4944"/>
            <p14:sldId id="4943"/>
            <p14:sldId id="4956"/>
            <p14:sldId id="4958"/>
            <p14:sldId id="4959"/>
            <p14:sldId id="4960"/>
            <p14:sldId id="4961"/>
            <p14:sldId id="4962"/>
            <p14:sldId id="4963"/>
            <p14:sldId id="4964"/>
            <p14:sldId id="4965"/>
            <p14:sldId id="4967"/>
            <p14:sldId id="4968"/>
            <p14:sldId id="4928"/>
          </p14:sldIdLst>
        </p14:section>
        <p14:section name="PostMan" id="{ED247ADC-12A7-4AA7-80F3-DFB04DBB93ED}">
          <p14:sldIdLst>
            <p14:sldId id="4945"/>
            <p14:sldId id="4946"/>
          </p14:sldIdLst>
        </p14:section>
        <p14:section name="Wish list" id="{37EAAAD4-713E-48FB-8D5D-636DBB48E65A}">
          <p14:sldIdLst>
            <p14:sldId id="4950"/>
          </p14:sldIdLst>
        </p14:section>
        <p14:section name="Useful links" id="{28BD8D3A-EB11-42A4-AE48-DAB6B300A9D2}">
          <p14:sldIdLst>
            <p14:sldId id="4953"/>
            <p14:sldId id="4954"/>
            <p14:sldId id="495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  <p:cmAuthor id="5" name="Jeffrey Chen" initials="JC" lastIdx="2" clrIdx="5">
    <p:extLst>
      <p:ext uri="{19B8F6BF-5375-455C-9EA6-DF929625EA0E}">
        <p15:presenceInfo xmlns:p15="http://schemas.microsoft.com/office/powerpoint/2012/main" userId="S::t-jechen@microsoft.com::aa022ee9-ecb5-4714-9200-44b5a1825a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  <a:srgbClr val="1A1A1F"/>
    <a:srgbClr val="0878D4"/>
    <a:srgbClr val="0878D3"/>
    <a:srgbClr val="3C3C41"/>
    <a:srgbClr val="EBEBEB"/>
    <a:srgbClr val="FFFFFF"/>
    <a:srgbClr val="000000"/>
    <a:srgbClr val="0078D4"/>
    <a:srgbClr val="1A1A1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AA62B1-0812-4FA3-A4E6-F277E4DBBF58}" v="4" dt="2024-01-02T15:38:27.5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mir Meneses" userId="0158c7b8-b204-4b2b-a469-45c2adc154b5" providerId="ADAL" clId="{15AA62B1-0812-4FA3-A4E6-F277E4DBBF58}"/>
    <pc:docChg chg="modSld">
      <pc:chgData name="Valmir Meneses" userId="0158c7b8-b204-4b2b-a469-45c2adc154b5" providerId="ADAL" clId="{15AA62B1-0812-4FA3-A4E6-F277E4DBBF58}" dt="2024-01-02T15:42:51.718" v="23" actId="20577"/>
      <pc:docMkLst>
        <pc:docMk/>
      </pc:docMkLst>
      <pc:sldChg chg="modSp mod">
        <pc:chgData name="Valmir Meneses" userId="0158c7b8-b204-4b2b-a469-45c2adc154b5" providerId="ADAL" clId="{15AA62B1-0812-4FA3-A4E6-F277E4DBBF58}" dt="2024-01-02T15:40:44.676" v="12" actId="20577"/>
        <pc:sldMkLst>
          <pc:docMk/>
          <pc:sldMk cId="1935742339" sldId="4945"/>
        </pc:sldMkLst>
        <pc:spChg chg="mod">
          <ac:chgData name="Valmir Meneses" userId="0158c7b8-b204-4b2b-a469-45c2adc154b5" providerId="ADAL" clId="{15AA62B1-0812-4FA3-A4E6-F277E4DBBF58}" dt="2024-01-02T15:40:44.676" v="12" actId="20577"/>
          <ac:spMkLst>
            <pc:docMk/>
            <pc:sldMk cId="1935742339" sldId="4945"/>
            <ac:spMk id="4" creationId="{4159727C-F15D-4441-9636-78EE10C77CB2}"/>
          </ac:spMkLst>
        </pc:spChg>
      </pc:sldChg>
      <pc:sldChg chg="modSp mod">
        <pc:chgData name="Valmir Meneses" userId="0158c7b8-b204-4b2b-a469-45c2adc154b5" providerId="ADAL" clId="{15AA62B1-0812-4FA3-A4E6-F277E4DBBF58}" dt="2024-01-02T15:38:52.278" v="9" actId="1076"/>
        <pc:sldMkLst>
          <pc:docMk/>
          <pc:sldMk cId="325476916" sldId="4954"/>
        </pc:sldMkLst>
        <pc:spChg chg="mod">
          <ac:chgData name="Valmir Meneses" userId="0158c7b8-b204-4b2b-a469-45c2adc154b5" providerId="ADAL" clId="{15AA62B1-0812-4FA3-A4E6-F277E4DBBF58}" dt="2024-01-02T15:38:52.278" v="9" actId="1076"/>
          <ac:spMkLst>
            <pc:docMk/>
            <pc:sldMk cId="325476916" sldId="4954"/>
            <ac:spMk id="6" creationId="{8DB6CC1D-A982-4F2F-92A0-A2C7DE68E7A8}"/>
          </ac:spMkLst>
        </pc:spChg>
      </pc:sldChg>
      <pc:sldChg chg="modSp mod">
        <pc:chgData name="Valmir Meneses" userId="0158c7b8-b204-4b2b-a469-45c2adc154b5" providerId="ADAL" clId="{15AA62B1-0812-4FA3-A4E6-F277E4DBBF58}" dt="2024-01-02T15:42:51.718" v="23" actId="20577"/>
        <pc:sldMkLst>
          <pc:docMk/>
          <pc:sldMk cId="2388791574" sldId="4964"/>
        </pc:sldMkLst>
        <pc:spChg chg="mod">
          <ac:chgData name="Valmir Meneses" userId="0158c7b8-b204-4b2b-a469-45c2adc154b5" providerId="ADAL" clId="{15AA62B1-0812-4FA3-A4E6-F277E4DBBF58}" dt="2024-01-02T15:42:51.718" v="23" actId="20577"/>
          <ac:spMkLst>
            <pc:docMk/>
            <pc:sldMk cId="2388791574" sldId="4964"/>
            <ac:spMk id="17" creationId="{59C024FA-4306-43F9-9A99-7BAC58C2BBD3}"/>
          </ac:spMkLst>
        </pc:spChg>
      </pc:sldChg>
      <pc:sldChg chg="modSp mod">
        <pc:chgData name="Valmir Meneses" userId="0158c7b8-b204-4b2b-a469-45c2adc154b5" providerId="ADAL" clId="{15AA62B1-0812-4FA3-A4E6-F277E4DBBF58}" dt="2024-01-02T15:41:32.578" v="14" actId="6549"/>
        <pc:sldMkLst>
          <pc:docMk/>
          <pc:sldMk cId="1566911853" sldId="4965"/>
        </pc:sldMkLst>
        <pc:spChg chg="mod">
          <ac:chgData name="Valmir Meneses" userId="0158c7b8-b204-4b2b-a469-45c2adc154b5" providerId="ADAL" clId="{15AA62B1-0812-4FA3-A4E6-F277E4DBBF58}" dt="2024-01-02T15:41:32.578" v="14" actId="6549"/>
          <ac:spMkLst>
            <pc:docMk/>
            <pc:sldMk cId="1566911853" sldId="4965"/>
            <ac:spMk id="7" creationId="{B07DF93D-72A3-45A6-A7CE-6DED37BD5545}"/>
          </ac:spMkLst>
        </pc:spChg>
      </pc:sldChg>
    </pc:docChg>
  </pc:docChgLst>
  <pc:docChgLst>
    <pc:chgData name="Valmir Meneses" userId="0158c7b8-b204-4b2b-a469-45c2adc154b5" providerId="ADAL" clId="{7495CF59-756A-427E-A57A-14C3DD9B7396}"/>
    <pc:docChg chg="undo custSel addSld delSld modSld sldOrd modSection">
      <pc:chgData name="Valmir Meneses" userId="0158c7b8-b204-4b2b-a469-45c2adc154b5" providerId="ADAL" clId="{7495CF59-756A-427E-A57A-14C3DD9B7396}" dt="2021-09-02T21:20:22.501" v="3647" actId="478"/>
      <pc:docMkLst>
        <pc:docMk/>
      </pc:docMkLst>
      <pc:sldChg chg="addSp delSp modSp mod">
        <pc:chgData name="Valmir Meneses" userId="0158c7b8-b204-4b2b-a469-45c2adc154b5" providerId="ADAL" clId="{7495CF59-756A-427E-A57A-14C3DD9B7396}" dt="2021-09-02T18:26:54.391" v="1654" actId="20577"/>
        <pc:sldMkLst>
          <pc:docMk/>
          <pc:sldMk cId="3938462767" sldId="380"/>
        </pc:sldMkLst>
        <pc:spChg chg="add mod">
          <ac:chgData name="Valmir Meneses" userId="0158c7b8-b204-4b2b-a469-45c2adc154b5" providerId="ADAL" clId="{7495CF59-756A-427E-A57A-14C3DD9B7396}" dt="2021-09-02T18:26:54.391" v="1654" actId="20577"/>
          <ac:spMkLst>
            <pc:docMk/>
            <pc:sldMk cId="3938462767" sldId="380"/>
            <ac:spMk id="3" creationId="{350007DF-6A46-4849-9329-DB712F82AD1D}"/>
          </ac:spMkLst>
        </pc:spChg>
        <pc:graphicFrameChg chg="del">
          <ac:chgData name="Valmir Meneses" userId="0158c7b8-b204-4b2b-a469-45c2adc154b5" providerId="ADAL" clId="{7495CF59-756A-427E-A57A-14C3DD9B7396}" dt="2021-08-31T20:15:33.891" v="43" actId="21"/>
          <ac:graphicFrameMkLst>
            <pc:docMk/>
            <pc:sldMk cId="3938462767" sldId="380"/>
            <ac:graphicFrameMk id="5" creationId="{AB13CCC5-E2B6-451C-AAE6-3AFC134025F5}"/>
          </ac:graphicFrameMkLst>
        </pc:graphicFrameChg>
      </pc:sldChg>
      <pc:sldChg chg="modSp mod">
        <pc:chgData name="Valmir Meneses" userId="0158c7b8-b204-4b2b-a469-45c2adc154b5" providerId="ADAL" clId="{7495CF59-756A-427E-A57A-14C3DD9B7396}" dt="2021-08-31T20:15:05.976" v="42" actId="6549"/>
        <pc:sldMkLst>
          <pc:docMk/>
          <pc:sldMk cId="1829298035" sldId="4749"/>
        </pc:sldMkLst>
        <pc:spChg chg="mod">
          <ac:chgData name="Valmir Meneses" userId="0158c7b8-b204-4b2b-a469-45c2adc154b5" providerId="ADAL" clId="{7495CF59-756A-427E-A57A-14C3DD9B7396}" dt="2021-08-31T20:15:05.976" v="42" actId="6549"/>
          <ac:spMkLst>
            <pc:docMk/>
            <pc:sldMk cId="1829298035" sldId="4749"/>
            <ac:spMk id="3" creationId="{F4F7BEDB-A91D-4815-8C97-8D89C0FC44F7}"/>
          </ac:spMkLst>
        </pc:spChg>
      </pc:sldChg>
      <pc:sldChg chg="del">
        <pc:chgData name="Valmir Meneses" userId="0158c7b8-b204-4b2b-a469-45c2adc154b5" providerId="ADAL" clId="{7495CF59-756A-427E-A57A-14C3DD9B7396}" dt="2021-08-31T20:19:41.814" v="99" actId="47"/>
        <pc:sldMkLst>
          <pc:docMk/>
          <pc:sldMk cId="3597205193" sldId="4922"/>
        </pc:sldMkLst>
      </pc:sldChg>
      <pc:sldChg chg="del">
        <pc:chgData name="Valmir Meneses" userId="0158c7b8-b204-4b2b-a469-45c2adc154b5" providerId="ADAL" clId="{7495CF59-756A-427E-A57A-14C3DD9B7396}" dt="2021-08-31T20:19:41.814" v="99" actId="47"/>
        <pc:sldMkLst>
          <pc:docMk/>
          <pc:sldMk cId="2309448923" sldId="4930"/>
        </pc:sldMkLst>
      </pc:sldChg>
      <pc:sldChg chg="del">
        <pc:chgData name="Valmir Meneses" userId="0158c7b8-b204-4b2b-a469-45c2adc154b5" providerId="ADAL" clId="{7495CF59-756A-427E-A57A-14C3DD9B7396}" dt="2021-08-31T20:19:41.814" v="99" actId="47"/>
        <pc:sldMkLst>
          <pc:docMk/>
          <pc:sldMk cId="1749052603" sldId="4932"/>
        </pc:sldMkLst>
      </pc:sldChg>
      <pc:sldChg chg="del">
        <pc:chgData name="Valmir Meneses" userId="0158c7b8-b204-4b2b-a469-45c2adc154b5" providerId="ADAL" clId="{7495CF59-756A-427E-A57A-14C3DD9B7396}" dt="2021-08-31T20:19:47.451" v="100" actId="47"/>
        <pc:sldMkLst>
          <pc:docMk/>
          <pc:sldMk cId="755065808" sldId="4933"/>
        </pc:sldMkLst>
      </pc:sldChg>
      <pc:sldChg chg="del">
        <pc:chgData name="Valmir Meneses" userId="0158c7b8-b204-4b2b-a469-45c2adc154b5" providerId="ADAL" clId="{7495CF59-756A-427E-A57A-14C3DD9B7396}" dt="2021-08-31T20:19:54.107" v="103" actId="47"/>
        <pc:sldMkLst>
          <pc:docMk/>
          <pc:sldMk cId="4012481540" sldId="4935"/>
        </pc:sldMkLst>
      </pc:sldChg>
      <pc:sldChg chg="del">
        <pc:chgData name="Valmir Meneses" userId="0158c7b8-b204-4b2b-a469-45c2adc154b5" providerId="ADAL" clId="{7495CF59-756A-427E-A57A-14C3DD9B7396}" dt="2021-08-31T20:19:57.488" v="104" actId="47"/>
        <pc:sldMkLst>
          <pc:docMk/>
          <pc:sldMk cId="4047797378" sldId="4937"/>
        </pc:sldMkLst>
      </pc:sldChg>
      <pc:sldChg chg="del">
        <pc:chgData name="Valmir Meneses" userId="0158c7b8-b204-4b2b-a469-45c2adc154b5" providerId="ADAL" clId="{7495CF59-756A-427E-A57A-14C3DD9B7396}" dt="2021-08-31T20:20:02.334" v="105" actId="47"/>
        <pc:sldMkLst>
          <pc:docMk/>
          <pc:sldMk cId="3536413122" sldId="4938"/>
        </pc:sldMkLst>
      </pc:sldChg>
      <pc:sldChg chg="del">
        <pc:chgData name="Valmir Meneses" userId="0158c7b8-b204-4b2b-a469-45c2adc154b5" providerId="ADAL" clId="{7495CF59-756A-427E-A57A-14C3DD9B7396}" dt="2021-08-31T20:20:03.587" v="106" actId="47"/>
        <pc:sldMkLst>
          <pc:docMk/>
          <pc:sldMk cId="1173699410" sldId="4939"/>
        </pc:sldMkLst>
      </pc:sldChg>
      <pc:sldChg chg="delSp del mod">
        <pc:chgData name="Valmir Meneses" userId="0158c7b8-b204-4b2b-a469-45c2adc154b5" providerId="ADAL" clId="{7495CF59-756A-427E-A57A-14C3DD9B7396}" dt="2021-08-31T21:02:09.346" v="340" actId="2696"/>
        <pc:sldMkLst>
          <pc:docMk/>
          <pc:sldMk cId="3879121886" sldId="4941"/>
        </pc:sldMkLst>
        <pc:picChg chg="del">
          <ac:chgData name="Valmir Meneses" userId="0158c7b8-b204-4b2b-a469-45c2adc154b5" providerId="ADAL" clId="{7495CF59-756A-427E-A57A-14C3DD9B7396}" dt="2021-08-31T20:34:20.237" v="190" actId="478"/>
          <ac:picMkLst>
            <pc:docMk/>
            <pc:sldMk cId="3879121886" sldId="4941"/>
            <ac:picMk id="5" creationId="{5708D6C0-3402-4E82-B9DE-AD5C25B463B1}"/>
          </ac:picMkLst>
        </pc:picChg>
      </pc:sldChg>
      <pc:sldChg chg="addSp delSp modSp mod ord">
        <pc:chgData name="Valmir Meneses" userId="0158c7b8-b204-4b2b-a469-45c2adc154b5" providerId="ADAL" clId="{7495CF59-756A-427E-A57A-14C3DD9B7396}" dt="2021-08-31T22:20:23.346" v="625" actId="20577"/>
        <pc:sldMkLst>
          <pc:docMk/>
          <pc:sldMk cId="411316113" sldId="4942"/>
        </pc:sldMkLst>
        <pc:spChg chg="mod">
          <ac:chgData name="Valmir Meneses" userId="0158c7b8-b204-4b2b-a469-45c2adc154b5" providerId="ADAL" clId="{7495CF59-756A-427E-A57A-14C3DD9B7396}" dt="2021-08-31T20:30:19.467" v="153" actId="20577"/>
          <ac:spMkLst>
            <pc:docMk/>
            <pc:sldMk cId="411316113" sldId="4942"/>
            <ac:spMk id="2" creationId="{E24FDF42-E98C-417A-ADE1-5E171DD2A477}"/>
          </ac:spMkLst>
        </pc:spChg>
        <pc:spChg chg="add mod">
          <ac:chgData name="Valmir Meneses" userId="0158c7b8-b204-4b2b-a469-45c2adc154b5" providerId="ADAL" clId="{7495CF59-756A-427E-A57A-14C3DD9B7396}" dt="2021-08-31T22:20:23.346" v="625" actId="20577"/>
          <ac:spMkLst>
            <pc:docMk/>
            <pc:sldMk cId="411316113" sldId="4942"/>
            <ac:spMk id="8" creationId="{8631CAC4-630E-4C89-B238-49E38C41F719}"/>
          </ac:spMkLst>
        </pc:spChg>
        <pc:spChg chg="add mod">
          <ac:chgData name="Valmir Meneses" userId="0158c7b8-b204-4b2b-a469-45c2adc154b5" providerId="ADAL" clId="{7495CF59-756A-427E-A57A-14C3DD9B7396}" dt="2021-08-31T20:39:57.065" v="203" actId="1076"/>
          <ac:spMkLst>
            <pc:docMk/>
            <pc:sldMk cId="411316113" sldId="4942"/>
            <ac:spMk id="9" creationId="{7B0FEA69-CFCC-4F69-B4F6-C1F3F06F8EBB}"/>
          </ac:spMkLst>
        </pc:spChg>
        <pc:picChg chg="del">
          <ac:chgData name="Valmir Meneses" userId="0158c7b8-b204-4b2b-a469-45c2adc154b5" providerId="ADAL" clId="{7495CF59-756A-427E-A57A-14C3DD9B7396}" dt="2021-08-31T20:27:44.859" v="130" actId="478"/>
          <ac:picMkLst>
            <pc:docMk/>
            <pc:sldMk cId="411316113" sldId="4942"/>
            <ac:picMk id="4" creationId="{50D12DE5-C390-47C6-A6E6-C3E39F928FA1}"/>
          </ac:picMkLst>
        </pc:picChg>
        <pc:picChg chg="del">
          <ac:chgData name="Valmir Meneses" userId="0158c7b8-b204-4b2b-a469-45c2adc154b5" providerId="ADAL" clId="{7495CF59-756A-427E-A57A-14C3DD9B7396}" dt="2021-08-31T20:28:00.098" v="134" actId="478"/>
          <ac:picMkLst>
            <pc:docMk/>
            <pc:sldMk cId="411316113" sldId="4942"/>
            <ac:picMk id="5" creationId="{5708D6C0-3402-4E82-B9DE-AD5C25B463B1}"/>
          </ac:picMkLst>
        </pc:picChg>
        <pc:picChg chg="add mod">
          <ac:chgData name="Valmir Meneses" userId="0158c7b8-b204-4b2b-a469-45c2adc154b5" providerId="ADAL" clId="{7495CF59-756A-427E-A57A-14C3DD9B7396}" dt="2021-08-31T20:29:51.210" v="147" actId="14100"/>
          <ac:picMkLst>
            <pc:docMk/>
            <pc:sldMk cId="411316113" sldId="4942"/>
            <ac:picMk id="7" creationId="{21FF6D38-AD10-4EC5-8AD6-A90DE1E10F2F}"/>
          </ac:picMkLst>
        </pc:picChg>
      </pc:sldChg>
      <pc:sldChg chg="addSp delSp modSp mod ord">
        <pc:chgData name="Valmir Meneses" userId="0158c7b8-b204-4b2b-a469-45c2adc154b5" providerId="ADAL" clId="{7495CF59-756A-427E-A57A-14C3DD9B7396}" dt="2021-09-02T16:56:22.946" v="1021" actId="20577"/>
        <pc:sldMkLst>
          <pc:docMk/>
          <pc:sldMk cId="848307351" sldId="4943"/>
        </pc:sldMkLst>
        <pc:spChg chg="mod">
          <ac:chgData name="Valmir Meneses" userId="0158c7b8-b204-4b2b-a469-45c2adc154b5" providerId="ADAL" clId="{7495CF59-756A-427E-A57A-14C3DD9B7396}" dt="2021-09-02T16:52:37.812" v="824" actId="1076"/>
          <ac:spMkLst>
            <pc:docMk/>
            <pc:sldMk cId="848307351" sldId="4943"/>
            <ac:spMk id="2" creationId="{E24FDF42-E98C-417A-ADE1-5E171DD2A477}"/>
          </ac:spMkLst>
        </pc:spChg>
        <pc:spChg chg="add mod">
          <ac:chgData name="Valmir Meneses" userId="0158c7b8-b204-4b2b-a469-45c2adc154b5" providerId="ADAL" clId="{7495CF59-756A-427E-A57A-14C3DD9B7396}" dt="2021-09-02T16:56:22.946" v="1021" actId="20577"/>
          <ac:spMkLst>
            <pc:docMk/>
            <pc:sldMk cId="848307351" sldId="4943"/>
            <ac:spMk id="3" creationId="{A2E55F20-091D-469C-8076-0F0F7D6782EB}"/>
          </ac:spMkLst>
        </pc:spChg>
        <pc:picChg chg="mod">
          <ac:chgData name="Valmir Meneses" userId="0158c7b8-b204-4b2b-a469-45c2adc154b5" providerId="ADAL" clId="{7495CF59-756A-427E-A57A-14C3DD9B7396}" dt="2021-09-02T16:52:16.757" v="821" actId="1076"/>
          <ac:picMkLst>
            <pc:docMk/>
            <pc:sldMk cId="848307351" sldId="4943"/>
            <ac:picMk id="4" creationId="{C839322B-956F-4891-9606-A715366BFB49}"/>
          </ac:picMkLst>
        </pc:picChg>
        <pc:picChg chg="del">
          <ac:chgData name="Valmir Meneses" userId="0158c7b8-b204-4b2b-a469-45c2adc154b5" providerId="ADAL" clId="{7495CF59-756A-427E-A57A-14C3DD9B7396}" dt="2021-08-31T20:50:28.873" v="210" actId="478"/>
          <ac:picMkLst>
            <pc:docMk/>
            <pc:sldMk cId="848307351" sldId="4943"/>
            <ac:picMk id="5" creationId="{5708D6C0-3402-4E82-B9DE-AD5C25B463B1}"/>
          </ac:picMkLst>
        </pc:picChg>
        <pc:picChg chg="mod">
          <ac:chgData name="Valmir Meneses" userId="0158c7b8-b204-4b2b-a469-45c2adc154b5" providerId="ADAL" clId="{7495CF59-756A-427E-A57A-14C3DD9B7396}" dt="2021-09-02T16:52:23.688" v="823" actId="1076"/>
          <ac:picMkLst>
            <pc:docMk/>
            <pc:sldMk cId="848307351" sldId="4943"/>
            <ac:picMk id="11" creationId="{BFB4D735-E13E-4722-B527-D126FA9D7DB2}"/>
          </ac:picMkLst>
        </pc:picChg>
      </pc:sldChg>
      <pc:sldChg chg="addSp delSp modSp mod ord">
        <pc:chgData name="Valmir Meneses" userId="0158c7b8-b204-4b2b-a469-45c2adc154b5" providerId="ADAL" clId="{7495CF59-756A-427E-A57A-14C3DD9B7396}" dt="2021-08-31T22:13:23.553" v="602" actId="207"/>
        <pc:sldMkLst>
          <pc:docMk/>
          <pc:sldMk cId="3945967822" sldId="4944"/>
        </pc:sldMkLst>
        <pc:spChg chg="mod">
          <ac:chgData name="Valmir Meneses" userId="0158c7b8-b204-4b2b-a469-45c2adc154b5" providerId="ADAL" clId="{7495CF59-756A-427E-A57A-14C3DD9B7396}" dt="2021-08-31T21:11:42.491" v="372" actId="1076"/>
          <ac:spMkLst>
            <pc:docMk/>
            <pc:sldMk cId="3945967822" sldId="4944"/>
            <ac:spMk id="2" creationId="{E24FDF42-E98C-417A-ADE1-5E171DD2A477}"/>
          </ac:spMkLst>
        </pc:spChg>
        <pc:spChg chg="add mod">
          <ac:chgData name="Valmir Meneses" userId="0158c7b8-b204-4b2b-a469-45c2adc154b5" providerId="ADAL" clId="{7495CF59-756A-427E-A57A-14C3DD9B7396}" dt="2021-08-31T22:13:23.553" v="602" actId="207"/>
          <ac:spMkLst>
            <pc:docMk/>
            <pc:sldMk cId="3945967822" sldId="4944"/>
            <ac:spMk id="9" creationId="{2D3E7137-6847-4AED-B78B-0F3A6406286A}"/>
          </ac:spMkLst>
        </pc:spChg>
        <pc:spChg chg="add mod">
          <ac:chgData name="Valmir Meneses" userId="0158c7b8-b204-4b2b-a469-45c2adc154b5" providerId="ADAL" clId="{7495CF59-756A-427E-A57A-14C3DD9B7396}" dt="2021-08-31T21:13:19.258" v="482" actId="1076"/>
          <ac:spMkLst>
            <pc:docMk/>
            <pc:sldMk cId="3945967822" sldId="4944"/>
            <ac:spMk id="11" creationId="{992A6CC6-A572-4B1C-A40B-6E2FE60D10E3}"/>
          </ac:spMkLst>
        </pc:spChg>
        <pc:picChg chg="mod">
          <ac:chgData name="Valmir Meneses" userId="0158c7b8-b204-4b2b-a469-45c2adc154b5" providerId="ADAL" clId="{7495CF59-756A-427E-A57A-14C3DD9B7396}" dt="2021-08-31T21:13:58.977" v="502" actId="1076"/>
          <ac:picMkLst>
            <pc:docMk/>
            <pc:sldMk cId="3945967822" sldId="4944"/>
            <ac:picMk id="3" creationId="{977CA1AF-35DE-4871-9B0A-3D1AA3EF188C}"/>
          </ac:picMkLst>
        </pc:picChg>
        <pc:picChg chg="del">
          <ac:chgData name="Valmir Meneses" userId="0158c7b8-b204-4b2b-a469-45c2adc154b5" providerId="ADAL" clId="{7495CF59-756A-427E-A57A-14C3DD9B7396}" dt="2021-08-31T20:50:17.775" v="209" actId="478"/>
          <ac:picMkLst>
            <pc:docMk/>
            <pc:sldMk cId="3945967822" sldId="4944"/>
            <ac:picMk id="5" creationId="{5708D6C0-3402-4E82-B9DE-AD5C25B463B1}"/>
          </ac:picMkLst>
        </pc:picChg>
        <pc:picChg chg="del">
          <ac:chgData name="Valmir Meneses" userId="0158c7b8-b204-4b2b-a469-45c2adc154b5" providerId="ADAL" clId="{7495CF59-756A-427E-A57A-14C3DD9B7396}" dt="2021-08-31T20:49:56.696" v="204" actId="478"/>
          <ac:picMkLst>
            <pc:docMk/>
            <pc:sldMk cId="3945967822" sldId="4944"/>
            <ac:picMk id="6" creationId="{AC6EA71F-4375-4570-87D4-359CD1B4FCCB}"/>
          </ac:picMkLst>
        </pc:picChg>
        <pc:picChg chg="add mod">
          <ac:chgData name="Valmir Meneses" userId="0158c7b8-b204-4b2b-a469-45c2adc154b5" providerId="ADAL" clId="{7495CF59-756A-427E-A57A-14C3DD9B7396}" dt="2021-08-31T21:11:23.651" v="369" actId="1076"/>
          <ac:picMkLst>
            <pc:docMk/>
            <pc:sldMk cId="3945967822" sldId="4944"/>
            <ac:picMk id="8" creationId="{BBF9F6A8-9EB5-47C5-910E-1B00AD69FD7A}"/>
          </ac:picMkLst>
        </pc:picChg>
        <pc:picChg chg="del">
          <ac:chgData name="Valmir Meneses" userId="0158c7b8-b204-4b2b-a469-45c2adc154b5" providerId="ADAL" clId="{7495CF59-756A-427E-A57A-14C3DD9B7396}" dt="2021-08-31T21:10:38.109" v="360" actId="478"/>
          <ac:picMkLst>
            <pc:docMk/>
            <pc:sldMk cId="3945967822" sldId="4944"/>
            <ac:picMk id="10" creationId="{B7427097-6CD2-4A9C-924E-421ED3CC8033}"/>
          </ac:picMkLst>
        </pc:picChg>
        <pc:picChg chg="del">
          <ac:chgData name="Valmir Meneses" userId="0158c7b8-b204-4b2b-a469-45c2adc154b5" providerId="ADAL" clId="{7495CF59-756A-427E-A57A-14C3DD9B7396}" dt="2021-08-31T21:10:40.270" v="361" actId="478"/>
          <ac:picMkLst>
            <pc:docMk/>
            <pc:sldMk cId="3945967822" sldId="4944"/>
            <ac:picMk id="12" creationId="{92C2E0E5-0AF8-41D6-931F-D7F932606451}"/>
          </ac:picMkLst>
        </pc:picChg>
        <pc:picChg chg="del">
          <ac:chgData name="Valmir Meneses" userId="0158c7b8-b204-4b2b-a469-45c2adc154b5" providerId="ADAL" clId="{7495CF59-756A-427E-A57A-14C3DD9B7396}" dt="2021-08-31T21:11:03.514" v="366" actId="478"/>
          <ac:picMkLst>
            <pc:docMk/>
            <pc:sldMk cId="3945967822" sldId="4944"/>
            <ac:picMk id="14" creationId="{590080FD-B128-4E1E-A2EC-66A9D1515005}"/>
          </ac:picMkLst>
        </pc:picChg>
        <pc:picChg chg="del">
          <ac:chgData name="Valmir Meneses" userId="0158c7b8-b204-4b2b-a469-45c2adc154b5" providerId="ADAL" clId="{7495CF59-756A-427E-A57A-14C3DD9B7396}" dt="2021-08-31T21:10:41.651" v="362" actId="478"/>
          <ac:picMkLst>
            <pc:docMk/>
            <pc:sldMk cId="3945967822" sldId="4944"/>
            <ac:picMk id="1026" creationId="{A699646F-AD94-4522-B040-4779BC1E1791}"/>
          </ac:picMkLst>
        </pc:picChg>
      </pc:sldChg>
      <pc:sldChg chg="addSp delSp modSp mod">
        <pc:chgData name="Valmir Meneses" userId="0158c7b8-b204-4b2b-a469-45c2adc154b5" providerId="ADAL" clId="{7495CF59-756A-427E-A57A-14C3DD9B7396}" dt="2021-09-02T17:38:10.127" v="1210" actId="1076"/>
        <pc:sldMkLst>
          <pc:docMk/>
          <pc:sldMk cId="1935742339" sldId="4945"/>
        </pc:sldMkLst>
        <pc:spChg chg="add mod">
          <ac:chgData name="Valmir Meneses" userId="0158c7b8-b204-4b2b-a469-45c2adc154b5" providerId="ADAL" clId="{7495CF59-756A-427E-A57A-14C3DD9B7396}" dt="2021-09-02T17:37:39.125" v="1202" actId="767"/>
          <ac:spMkLst>
            <pc:docMk/>
            <pc:sldMk cId="1935742339" sldId="4945"/>
            <ac:spMk id="3" creationId="{295444DF-3E93-4CC9-9FE2-6DC731DDBA5E}"/>
          </ac:spMkLst>
        </pc:spChg>
        <pc:spChg chg="add mod">
          <ac:chgData name="Valmir Meneses" userId="0158c7b8-b204-4b2b-a469-45c2adc154b5" providerId="ADAL" clId="{7495CF59-756A-427E-A57A-14C3DD9B7396}" dt="2021-09-02T17:38:10.127" v="1210" actId="1076"/>
          <ac:spMkLst>
            <pc:docMk/>
            <pc:sldMk cId="1935742339" sldId="4945"/>
            <ac:spMk id="4" creationId="{4159727C-F15D-4441-9636-78EE10C77CB2}"/>
          </ac:spMkLst>
        </pc:spChg>
        <pc:spChg chg="mod">
          <ac:chgData name="Valmir Meneses" userId="0158c7b8-b204-4b2b-a469-45c2adc154b5" providerId="ADAL" clId="{7495CF59-756A-427E-A57A-14C3DD9B7396}" dt="2021-09-02T17:38:05.310" v="1209" actId="1076"/>
          <ac:spMkLst>
            <pc:docMk/>
            <pc:sldMk cId="1935742339" sldId="4945"/>
            <ac:spMk id="10" creationId="{F661BBD6-5DFB-4427-A0B9-E552D8FFA1D9}"/>
          </ac:spMkLst>
        </pc:spChg>
        <pc:spChg chg="mod">
          <ac:chgData name="Valmir Meneses" userId="0158c7b8-b204-4b2b-a469-45c2adc154b5" providerId="ADAL" clId="{7495CF59-756A-427E-A57A-14C3DD9B7396}" dt="2021-09-02T17:37:21.639" v="1201" actId="21"/>
          <ac:spMkLst>
            <pc:docMk/>
            <pc:sldMk cId="1935742339" sldId="4945"/>
            <ac:spMk id="12" creationId="{BC8E4C41-1B50-41A8-908C-638981183871}"/>
          </ac:spMkLst>
        </pc:spChg>
        <pc:picChg chg="del">
          <ac:chgData name="Valmir Meneses" userId="0158c7b8-b204-4b2b-a469-45c2adc154b5" providerId="ADAL" clId="{7495CF59-756A-427E-A57A-14C3DD9B7396}" dt="2021-08-31T21:08:13.132" v="341" actId="478"/>
          <ac:picMkLst>
            <pc:docMk/>
            <pc:sldMk cId="1935742339" sldId="4945"/>
            <ac:picMk id="5" creationId="{5708D6C0-3402-4E82-B9DE-AD5C25B463B1}"/>
          </ac:picMkLst>
        </pc:picChg>
      </pc:sldChg>
      <pc:sldChg chg="delSp mod ord">
        <pc:chgData name="Valmir Meneses" userId="0158c7b8-b204-4b2b-a469-45c2adc154b5" providerId="ADAL" clId="{7495CF59-756A-427E-A57A-14C3DD9B7396}" dt="2021-08-31T22:15:59.499" v="621" actId="478"/>
        <pc:sldMkLst>
          <pc:docMk/>
          <pc:sldMk cId="1133287377" sldId="4946"/>
        </pc:sldMkLst>
        <pc:picChg chg="del">
          <ac:chgData name="Valmir Meneses" userId="0158c7b8-b204-4b2b-a469-45c2adc154b5" providerId="ADAL" clId="{7495CF59-756A-427E-A57A-14C3DD9B7396}" dt="2021-08-31T22:15:59.499" v="621" actId="478"/>
          <ac:picMkLst>
            <pc:docMk/>
            <pc:sldMk cId="1133287377" sldId="4946"/>
            <ac:picMk id="5" creationId="{5708D6C0-3402-4E82-B9DE-AD5C25B463B1}"/>
          </ac:picMkLst>
        </pc:picChg>
      </pc:sldChg>
      <pc:sldChg chg="del">
        <pc:chgData name="Valmir Meneses" userId="0158c7b8-b204-4b2b-a469-45c2adc154b5" providerId="ADAL" clId="{7495CF59-756A-427E-A57A-14C3DD9B7396}" dt="2021-08-31T20:20:22.486" v="107" actId="47"/>
        <pc:sldMkLst>
          <pc:docMk/>
          <pc:sldMk cId="906203503" sldId="4947"/>
        </pc:sldMkLst>
      </pc:sldChg>
      <pc:sldChg chg="del">
        <pc:chgData name="Valmir Meneses" userId="0158c7b8-b204-4b2b-a469-45c2adc154b5" providerId="ADAL" clId="{7495CF59-756A-427E-A57A-14C3DD9B7396}" dt="2021-08-31T20:20:26.693" v="108" actId="47"/>
        <pc:sldMkLst>
          <pc:docMk/>
          <pc:sldMk cId="3514941881" sldId="4948"/>
        </pc:sldMkLst>
      </pc:sldChg>
      <pc:sldChg chg="del">
        <pc:chgData name="Valmir Meneses" userId="0158c7b8-b204-4b2b-a469-45c2adc154b5" providerId="ADAL" clId="{7495CF59-756A-427E-A57A-14C3DD9B7396}" dt="2021-08-31T20:20:29.083" v="109" actId="47"/>
        <pc:sldMkLst>
          <pc:docMk/>
          <pc:sldMk cId="649552071" sldId="4949"/>
        </pc:sldMkLst>
      </pc:sldChg>
      <pc:sldChg chg="delSp mod">
        <pc:chgData name="Valmir Meneses" userId="0158c7b8-b204-4b2b-a469-45c2adc154b5" providerId="ADAL" clId="{7495CF59-756A-427E-A57A-14C3DD9B7396}" dt="2021-08-31T22:16:51.626" v="622" actId="478"/>
        <pc:sldMkLst>
          <pc:docMk/>
          <pc:sldMk cId="560870049" sldId="4950"/>
        </pc:sldMkLst>
        <pc:picChg chg="del">
          <ac:chgData name="Valmir Meneses" userId="0158c7b8-b204-4b2b-a469-45c2adc154b5" providerId="ADAL" clId="{7495CF59-756A-427E-A57A-14C3DD9B7396}" dt="2021-08-31T22:16:51.626" v="622" actId="478"/>
          <ac:picMkLst>
            <pc:docMk/>
            <pc:sldMk cId="560870049" sldId="4950"/>
            <ac:picMk id="5" creationId="{CAFD2048-A919-4454-9001-5B2CA83707CA}"/>
          </ac:picMkLst>
        </pc:picChg>
      </pc:sldChg>
      <pc:sldChg chg="del">
        <pc:chgData name="Valmir Meneses" userId="0158c7b8-b204-4b2b-a469-45c2adc154b5" providerId="ADAL" clId="{7495CF59-756A-427E-A57A-14C3DD9B7396}" dt="2021-08-31T20:19:50.212" v="101" actId="47"/>
        <pc:sldMkLst>
          <pc:docMk/>
          <pc:sldMk cId="733405441" sldId="4951"/>
        </pc:sldMkLst>
      </pc:sldChg>
      <pc:sldChg chg="del">
        <pc:chgData name="Valmir Meneses" userId="0158c7b8-b204-4b2b-a469-45c2adc154b5" providerId="ADAL" clId="{7495CF59-756A-427E-A57A-14C3DD9B7396}" dt="2021-08-31T20:19:52.215" v="102" actId="47"/>
        <pc:sldMkLst>
          <pc:docMk/>
          <pc:sldMk cId="1436367071" sldId="4952"/>
        </pc:sldMkLst>
      </pc:sldChg>
      <pc:sldChg chg="modSp mod">
        <pc:chgData name="Valmir Meneses" userId="0158c7b8-b204-4b2b-a469-45c2adc154b5" providerId="ADAL" clId="{7495CF59-756A-427E-A57A-14C3DD9B7396}" dt="2021-09-02T21:19:42.957" v="3646"/>
        <pc:sldMkLst>
          <pc:docMk/>
          <pc:sldMk cId="325476916" sldId="4954"/>
        </pc:sldMkLst>
        <pc:spChg chg="mod">
          <ac:chgData name="Valmir Meneses" userId="0158c7b8-b204-4b2b-a469-45c2adc154b5" providerId="ADAL" clId="{7495CF59-756A-427E-A57A-14C3DD9B7396}" dt="2021-09-02T21:19:42.957" v="3646"/>
          <ac:spMkLst>
            <pc:docMk/>
            <pc:sldMk cId="325476916" sldId="4954"/>
            <ac:spMk id="6" creationId="{8DB6CC1D-A982-4F2F-92A0-A2C7DE68E7A8}"/>
          </ac:spMkLst>
        </pc:spChg>
      </pc:sldChg>
      <pc:sldChg chg="addSp delSp modSp add mod">
        <pc:chgData name="Valmir Meneses" userId="0158c7b8-b204-4b2b-a469-45c2adc154b5" providerId="ADAL" clId="{7495CF59-756A-427E-A57A-14C3DD9B7396}" dt="2021-09-02T17:47:26.647" v="1361"/>
        <pc:sldMkLst>
          <pc:docMk/>
          <pc:sldMk cId="733288261" sldId="4956"/>
        </pc:sldMkLst>
        <pc:spChg chg="del">
          <ac:chgData name="Valmir Meneses" userId="0158c7b8-b204-4b2b-a469-45c2adc154b5" providerId="ADAL" clId="{7495CF59-756A-427E-A57A-14C3DD9B7396}" dt="2021-08-31T21:14:54.298" v="504" actId="478"/>
          <ac:spMkLst>
            <pc:docMk/>
            <pc:sldMk cId="733288261" sldId="4956"/>
            <ac:spMk id="2" creationId="{E24FDF42-E98C-417A-ADE1-5E171DD2A477}"/>
          </ac:spMkLst>
        </pc:spChg>
        <pc:spChg chg="mod">
          <ac:chgData name="Valmir Meneses" userId="0158c7b8-b204-4b2b-a469-45c2adc154b5" providerId="ADAL" clId="{7495CF59-756A-427E-A57A-14C3DD9B7396}" dt="2021-09-02T17:47:26.647" v="1361"/>
          <ac:spMkLst>
            <pc:docMk/>
            <pc:sldMk cId="733288261" sldId="4956"/>
            <ac:spMk id="4" creationId="{EA55178B-E36C-4F9C-9E6B-2B50549D8786}"/>
          </ac:spMkLst>
        </pc:spChg>
        <pc:spChg chg="add mod">
          <ac:chgData name="Valmir Meneses" userId="0158c7b8-b204-4b2b-a469-45c2adc154b5" providerId="ADAL" clId="{7495CF59-756A-427E-A57A-14C3DD9B7396}" dt="2021-09-02T16:57:16.117" v="1076" actId="20577"/>
          <ac:spMkLst>
            <pc:docMk/>
            <pc:sldMk cId="733288261" sldId="4956"/>
            <ac:spMk id="5" creationId="{CD2B6396-59B1-45B9-A3ED-6FEED02964DF}"/>
          </ac:spMkLst>
        </pc:spChg>
        <pc:spChg chg="del">
          <ac:chgData name="Valmir Meneses" userId="0158c7b8-b204-4b2b-a469-45c2adc154b5" providerId="ADAL" clId="{7495CF59-756A-427E-A57A-14C3DD9B7396}" dt="2021-08-31T21:15:07.082" v="507" actId="478"/>
          <ac:spMkLst>
            <pc:docMk/>
            <pc:sldMk cId="733288261" sldId="4956"/>
            <ac:spMk id="9" creationId="{2D3E7137-6847-4AED-B78B-0F3A6406286A}"/>
          </ac:spMkLst>
        </pc:spChg>
        <pc:spChg chg="add mod">
          <ac:chgData name="Valmir Meneses" userId="0158c7b8-b204-4b2b-a469-45c2adc154b5" providerId="ADAL" clId="{7495CF59-756A-427E-A57A-14C3DD9B7396}" dt="2021-09-02T16:54:20.881" v="825" actId="1076"/>
          <ac:spMkLst>
            <pc:docMk/>
            <pc:sldMk cId="733288261" sldId="4956"/>
            <ac:spMk id="13" creationId="{DA750F87-1FF2-477F-8547-38F502627156}"/>
          </ac:spMkLst>
        </pc:spChg>
        <pc:picChg chg="del">
          <ac:chgData name="Valmir Meneses" userId="0158c7b8-b204-4b2b-a469-45c2adc154b5" providerId="ADAL" clId="{7495CF59-756A-427E-A57A-14C3DD9B7396}" dt="2021-08-31T21:14:57.758" v="505" actId="478"/>
          <ac:picMkLst>
            <pc:docMk/>
            <pc:sldMk cId="733288261" sldId="4956"/>
            <ac:picMk id="3" creationId="{977CA1AF-35DE-4871-9B0A-3D1AA3EF188C}"/>
          </ac:picMkLst>
        </pc:picChg>
        <pc:picChg chg="add mod">
          <ac:chgData name="Valmir Meneses" userId="0158c7b8-b204-4b2b-a469-45c2adc154b5" providerId="ADAL" clId="{7495CF59-756A-427E-A57A-14C3DD9B7396}" dt="2021-09-02T16:54:24.402" v="826" actId="1076"/>
          <ac:picMkLst>
            <pc:docMk/>
            <pc:sldMk cId="733288261" sldId="4956"/>
            <ac:picMk id="7" creationId="{EBA8FBAE-3514-4B49-8217-072288BE6979}"/>
          </ac:picMkLst>
        </pc:picChg>
        <pc:picChg chg="del">
          <ac:chgData name="Valmir Meneses" userId="0158c7b8-b204-4b2b-a469-45c2adc154b5" providerId="ADAL" clId="{7495CF59-756A-427E-A57A-14C3DD9B7396}" dt="2021-08-31T21:14:50.663" v="503" actId="478"/>
          <ac:picMkLst>
            <pc:docMk/>
            <pc:sldMk cId="733288261" sldId="4956"/>
            <ac:picMk id="8" creationId="{BBF9F6A8-9EB5-47C5-910E-1B00AD69FD7A}"/>
          </ac:picMkLst>
        </pc:picChg>
        <pc:picChg chg="mod">
          <ac:chgData name="Valmir Meneses" userId="0158c7b8-b204-4b2b-a469-45c2adc154b5" providerId="ADAL" clId="{7495CF59-756A-427E-A57A-14C3DD9B7396}" dt="2021-09-02T16:54:30.594" v="827" actId="1076"/>
          <ac:picMkLst>
            <pc:docMk/>
            <pc:sldMk cId="733288261" sldId="4956"/>
            <ac:picMk id="10" creationId="{B7427097-6CD2-4A9C-924E-421ED3CC8033}"/>
          </ac:picMkLst>
        </pc:picChg>
        <pc:picChg chg="mod">
          <ac:chgData name="Valmir Meneses" userId="0158c7b8-b204-4b2b-a469-45c2adc154b5" providerId="ADAL" clId="{7495CF59-756A-427E-A57A-14C3DD9B7396}" dt="2021-09-02T16:54:30.594" v="827" actId="1076"/>
          <ac:picMkLst>
            <pc:docMk/>
            <pc:sldMk cId="733288261" sldId="4956"/>
            <ac:picMk id="12" creationId="{92C2E0E5-0AF8-41D6-931F-D7F932606451}"/>
          </ac:picMkLst>
        </pc:picChg>
        <pc:picChg chg="del mod">
          <ac:chgData name="Valmir Meneses" userId="0158c7b8-b204-4b2b-a469-45c2adc154b5" providerId="ADAL" clId="{7495CF59-756A-427E-A57A-14C3DD9B7396}" dt="2021-08-31T21:40:16.683" v="523" actId="478"/>
          <ac:picMkLst>
            <pc:docMk/>
            <pc:sldMk cId="733288261" sldId="4956"/>
            <ac:picMk id="14" creationId="{590080FD-B128-4E1E-A2EC-66A9D1515005}"/>
          </ac:picMkLst>
        </pc:picChg>
        <pc:picChg chg="mod">
          <ac:chgData name="Valmir Meneses" userId="0158c7b8-b204-4b2b-a469-45c2adc154b5" providerId="ADAL" clId="{7495CF59-756A-427E-A57A-14C3DD9B7396}" dt="2021-09-02T16:54:35.135" v="828" actId="14100"/>
          <ac:picMkLst>
            <pc:docMk/>
            <pc:sldMk cId="733288261" sldId="4956"/>
            <ac:picMk id="1026" creationId="{A699646F-AD94-4522-B040-4779BC1E1791}"/>
          </ac:picMkLst>
        </pc:picChg>
      </pc:sldChg>
      <pc:sldChg chg="addSp delSp modSp add del mod">
        <pc:chgData name="Valmir Meneses" userId="0158c7b8-b204-4b2b-a469-45c2adc154b5" providerId="ADAL" clId="{7495CF59-756A-427E-A57A-14C3DD9B7396}" dt="2021-09-02T18:13:46.834" v="1559" actId="2696"/>
        <pc:sldMkLst>
          <pc:docMk/>
          <pc:sldMk cId="352442511" sldId="4957"/>
        </pc:sldMkLst>
        <pc:spChg chg="del mod">
          <ac:chgData name="Valmir Meneses" userId="0158c7b8-b204-4b2b-a469-45c2adc154b5" providerId="ADAL" clId="{7495CF59-756A-427E-A57A-14C3DD9B7396}" dt="2021-09-02T17:53:56.375" v="1406" actId="21"/>
          <ac:spMkLst>
            <pc:docMk/>
            <pc:sldMk cId="352442511" sldId="4957"/>
            <ac:spMk id="2" creationId="{784674EE-4407-4DFA-A3A0-1BC039705EB4}"/>
          </ac:spMkLst>
        </pc:spChg>
        <pc:spChg chg="mod">
          <ac:chgData name="Valmir Meneses" userId="0158c7b8-b204-4b2b-a469-45c2adc154b5" providerId="ADAL" clId="{7495CF59-756A-427E-A57A-14C3DD9B7396}" dt="2021-09-02T17:55:57.078" v="1421" actId="1076"/>
          <ac:spMkLst>
            <pc:docMk/>
            <pc:sldMk cId="352442511" sldId="4957"/>
            <ac:spMk id="4" creationId="{EA55178B-E36C-4F9C-9E6B-2B50549D8786}"/>
          </ac:spMkLst>
        </pc:spChg>
        <pc:spChg chg="add mod">
          <ac:chgData name="Valmir Meneses" userId="0158c7b8-b204-4b2b-a469-45c2adc154b5" providerId="ADAL" clId="{7495CF59-756A-427E-A57A-14C3DD9B7396}" dt="2021-09-02T17:55:51.655" v="1420" actId="1076"/>
          <ac:spMkLst>
            <pc:docMk/>
            <pc:sldMk cId="352442511" sldId="4957"/>
            <ac:spMk id="6" creationId="{2F52BE3A-2299-4ED3-B9F4-743B79D7E500}"/>
          </ac:spMkLst>
        </pc:spChg>
        <pc:spChg chg="add mod">
          <ac:chgData name="Valmir Meneses" userId="0158c7b8-b204-4b2b-a469-45c2adc154b5" providerId="ADAL" clId="{7495CF59-756A-427E-A57A-14C3DD9B7396}" dt="2021-09-02T17:54:05.719" v="1407" actId="767"/>
          <ac:spMkLst>
            <pc:docMk/>
            <pc:sldMk cId="352442511" sldId="4957"/>
            <ac:spMk id="7" creationId="{B07DF93D-72A3-45A6-A7CE-6DED37BD5545}"/>
          </ac:spMkLst>
        </pc:spChg>
        <pc:spChg chg="add mod">
          <ac:chgData name="Valmir Meneses" userId="0158c7b8-b204-4b2b-a469-45c2adc154b5" providerId="ADAL" clId="{7495CF59-756A-427E-A57A-14C3DD9B7396}" dt="2021-09-02T17:57:34.053" v="1440" actId="1076"/>
          <ac:spMkLst>
            <pc:docMk/>
            <pc:sldMk cId="352442511" sldId="4957"/>
            <ac:spMk id="8" creationId="{12E12100-54E2-45FE-BF7D-65C135EDB1BD}"/>
          </ac:spMkLst>
        </pc:spChg>
        <pc:spChg chg="add mod">
          <ac:chgData name="Valmir Meneses" userId="0158c7b8-b204-4b2b-a469-45c2adc154b5" providerId="ADAL" clId="{7495CF59-756A-427E-A57A-14C3DD9B7396}" dt="2021-09-02T17:53:20.514" v="1402" actId="767"/>
          <ac:spMkLst>
            <pc:docMk/>
            <pc:sldMk cId="352442511" sldId="4957"/>
            <ac:spMk id="9" creationId="{CD100D5F-7038-4507-81D9-29BE06C7A800}"/>
          </ac:spMkLst>
        </pc:spChg>
        <pc:spChg chg="add mod">
          <ac:chgData name="Valmir Meneses" userId="0158c7b8-b204-4b2b-a469-45c2adc154b5" providerId="ADAL" clId="{7495CF59-756A-427E-A57A-14C3DD9B7396}" dt="2021-09-02T17:57:29.923" v="1439" actId="1076"/>
          <ac:spMkLst>
            <pc:docMk/>
            <pc:sldMk cId="352442511" sldId="4957"/>
            <ac:spMk id="10" creationId="{7721CFD3-6B98-4DCE-A800-38A504F0631B}"/>
          </ac:spMkLst>
        </pc:spChg>
        <pc:spChg chg="add mod">
          <ac:chgData name="Valmir Meneses" userId="0158c7b8-b204-4b2b-a469-45c2adc154b5" providerId="ADAL" clId="{7495CF59-756A-427E-A57A-14C3DD9B7396}" dt="2021-09-02T17:57:00.518" v="1436" actId="6549"/>
          <ac:spMkLst>
            <pc:docMk/>
            <pc:sldMk cId="352442511" sldId="4957"/>
            <ac:spMk id="13" creationId="{3D741999-A454-4FA5-B882-0B6D22B0A3A6}"/>
          </ac:spMkLst>
        </pc:spChg>
        <pc:spChg chg="del">
          <ac:chgData name="Valmir Meneses" userId="0158c7b8-b204-4b2b-a469-45c2adc154b5" providerId="ADAL" clId="{7495CF59-756A-427E-A57A-14C3DD9B7396}" dt="2021-09-02T17:27:56.891" v="1095" actId="478"/>
          <ac:spMkLst>
            <pc:docMk/>
            <pc:sldMk cId="352442511" sldId="4957"/>
            <ac:spMk id="13" creationId="{DA750F87-1FF2-477F-8547-38F502627156}"/>
          </ac:spMkLst>
        </pc:spChg>
        <pc:picChg chg="add mod">
          <ac:chgData name="Valmir Meneses" userId="0158c7b8-b204-4b2b-a469-45c2adc154b5" providerId="ADAL" clId="{7495CF59-756A-427E-A57A-14C3DD9B7396}" dt="2021-09-02T17:57:47.629" v="1441" actId="14100"/>
          <ac:picMkLst>
            <pc:docMk/>
            <pc:sldMk cId="352442511" sldId="4957"/>
            <ac:picMk id="3" creationId="{CBF08239-CAE0-4072-B09B-2C145163AA08}"/>
          </ac:picMkLst>
        </pc:picChg>
        <pc:picChg chg="del">
          <ac:chgData name="Valmir Meneses" userId="0158c7b8-b204-4b2b-a469-45c2adc154b5" providerId="ADAL" clId="{7495CF59-756A-427E-A57A-14C3DD9B7396}" dt="2021-09-02T17:51:52.239" v="1365" actId="478"/>
          <ac:picMkLst>
            <pc:docMk/>
            <pc:sldMk cId="352442511" sldId="4957"/>
            <ac:picMk id="7" creationId="{EBA8FBAE-3514-4B49-8217-072288BE6979}"/>
          </ac:picMkLst>
        </pc:picChg>
        <pc:picChg chg="del">
          <ac:chgData name="Valmir Meneses" userId="0158c7b8-b204-4b2b-a469-45c2adc154b5" providerId="ADAL" clId="{7495CF59-756A-427E-A57A-14C3DD9B7396}" dt="2021-09-02T17:51:46.091" v="1363" actId="478"/>
          <ac:picMkLst>
            <pc:docMk/>
            <pc:sldMk cId="352442511" sldId="4957"/>
            <ac:picMk id="10" creationId="{B7427097-6CD2-4A9C-924E-421ED3CC8033}"/>
          </ac:picMkLst>
        </pc:picChg>
        <pc:picChg chg="mod">
          <ac:chgData name="Valmir Meneses" userId="0158c7b8-b204-4b2b-a469-45c2adc154b5" providerId="ADAL" clId="{7495CF59-756A-427E-A57A-14C3DD9B7396}" dt="2021-09-02T17:55:45.996" v="1419" actId="1076"/>
          <ac:picMkLst>
            <pc:docMk/>
            <pc:sldMk cId="352442511" sldId="4957"/>
            <ac:picMk id="12" creationId="{92C2E0E5-0AF8-41D6-931F-D7F932606451}"/>
          </ac:picMkLst>
        </pc:picChg>
        <pc:picChg chg="del">
          <ac:chgData name="Valmir Meneses" userId="0158c7b8-b204-4b2b-a469-45c2adc154b5" providerId="ADAL" clId="{7495CF59-756A-427E-A57A-14C3DD9B7396}" dt="2021-09-02T17:27:28.340" v="1091" actId="478"/>
          <ac:picMkLst>
            <pc:docMk/>
            <pc:sldMk cId="352442511" sldId="4957"/>
            <ac:picMk id="1026" creationId="{A699646F-AD94-4522-B040-4779BC1E1791}"/>
          </ac:picMkLst>
        </pc:picChg>
      </pc:sldChg>
      <pc:sldChg chg="addSp">
        <pc:chgData name="Valmir Meneses" userId="0158c7b8-b204-4b2b-a469-45c2adc154b5" providerId="ADAL" clId="{7495CF59-756A-427E-A57A-14C3DD9B7396}" dt="2021-09-02T17:53:21.807" v="1403"/>
        <pc:sldMkLst>
          <pc:docMk/>
          <pc:sldMk cId="1845373264" sldId="4957"/>
        </pc:sldMkLst>
        <pc:spChg chg="add">
          <ac:chgData name="Valmir Meneses" userId="0158c7b8-b204-4b2b-a469-45c2adc154b5" providerId="ADAL" clId="{7495CF59-756A-427E-A57A-14C3DD9B7396}" dt="2021-09-02T17:53:21.807" v="1403"/>
          <ac:spMkLst>
            <pc:docMk/>
            <pc:sldMk cId="1845373264" sldId="4957"/>
            <ac:spMk id="2" creationId="{784674EE-4407-4DFA-A3A0-1BC039705EB4}"/>
          </ac:spMkLst>
        </pc:spChg>
      </pc:sldChg>
      <pc:sldChg chg="new del">
        <pc:chgData name="Valmir Meneses" userId="0158c7b8-b204-4b2b-a469-45c2adc154b5" providerId="ADAL" clId="{7495CF59-756A-427E-A57A-14C3DD9B7396}" dt="2021-09-02T16:48:57.273" v="747" actId="680"/>
        <pc:sldMkLst>
          <pc:docMk/>
          <pc:sldMk cId="2053203210" sldId="4957"/>
        </pc:sldMkLst>
      </pc:sldChg>
      <pc:sldChg chg="modSp add mod">
        <pc:chgData name="Valmir Meneses" userId="0158c7b8-b204-4b2b-a469-45c2adc154b5" providerId="ADAL" clId="{7495CF59-756A-427E-A57A-14C3DD9B7396}" dt="2021-09-02T18:13:04.496" v="1558" actId="20577"/>
        <pc:sldMkLst>
          <pc:docMk/>
          <pc:sldMk cId="2872563555" sldId="4958"/>
        </pc:sldMkLst>
        <pc:spChg chg="mod">
          <ac:chgData name="Valmir Meneses" userId="0158c7b8-b204-4b2b-a469-45c2adc154b5" providerId="ADAL" clId="{7495CF59-756A-427E-A57A-14C3DD9B7396}" dt="2021-09-02T18:13:04.496" v="1558" actId="20577"/>
          <ac:spMkLst>
            <pc:docMk/>
            <pc:sldMk cId="2872563555" sldId="4958"/>
            <ac:spMk id="5" creationId="{CD2B6396-59B1-45B9-A3ED-6FEED02964DF}"/>
          </ac:spMkLst>
        </pc:spChg>
      </pc:sldChg>
      <pc:sldChg chg="addSp">
        <pc:chgData name="Valmir Meneses" userId="0158c7b8-b204-4b2b-a469-45c2adc154b5" providerId="ADAL" clId="{7495CF59-756A-427E-A57A-14C3DD9B7396}" dt="2021-09-02T18:17:58.210" v="1599"/>
        <pc:sldMkLst>
          <pc:docMk/>
          <pc:sldMk cId="2991403137" sldId="4959"/>
        </pc:sldMkLst>
        <pc:picChg chg="add">
          <ac:chgData name="Valmir Meneses" userId="0158c7b8-b204-4b2b-a469-45c2adc154b5" providerId="ADAL" clId="{7495CF59-756A-427E-A57A-14C3DD9B7396}" dt="2021-09-02T18:17:58.210" v="1599"/>
          <ac:picMkLst>
            <pc:docMk/>
            <pc:sldMk cId="2991403137" sldId="4959"/>
            <ac:picMk id="3074" creationId="{CB4EC26F-E157-4812-9293-D33170B0CABF}"/>
          </ac:picMkLst>
        </pc:picChg>
      </pc:sldChg>
      <pc:sldChg chg="addSp delSp modSp add del mod">
        <pc:chgData name="Valmir Meneses" userId="0158c7b8-b204-4b2b-a469-45c2adc154b5" providerId="ADAL" clId="{7495CF59-756A-427E-A57A-14C3DD9B7396}" dt="2021-09-02T18:23:39.641" v="1634" actId="403"/>
        <pc:sldMkLst>
          <pc:docMk/>
          <pc:sldMk cId="3069304197" sldId="4959"/>
        </pc:sldMkLst>
        <pc:spChg chg="add del mod">
          <ac:chgData name="Valmir Meneses" userId="0158c7b8-b204-4b2b-a469-45c2adc154b5" providerId="ADAL" clId="{7495CF59-756A-427E-A57A-14C3DD9B7396}" dt="2021-09-02T18:16:53.956" v="1581" actId="478"/>
          <ac:spMkLst>
            <pc:docMk/>
            <pc:sldMk cId="3069304197" sldId="4959"/>
            <ac:spMk id="2" creationId="{9C9FA4FE-1152-4C7C-AFD0-CCB4F21FE581}"/>
          </ac:spMkLst>
        </pc:spChg>
        <pc:spChg chg="add mod">
          <ac:chgData name="Valmir Meneses" userId="0158c7b8-b204-4b2b-a469-45c2adc154b5" providerId="ADAL" clId="{7495CF59-756A-427E-A57A-14C3DD9B7396}" dt="2021-09-02T18:23:21.775" v="1633" actId="1076"/>
          <ac:spMkLst>
            <pc:docMk/>
            <pc:sldMk cId="3069304197" sldId="4959"/>
            <ac:spMk id="3" creationId="{A58E9713-008A-4DE8-B57D-22D70AEEEAD1}"/>
          </ac:spMkLst>
        </pc:spChg>
        <pc:spChg chg="del mod">
          <ac:chgData name="Valmir Meneses" userId="0158c7b8-b204-4b2b-a469-45c2adc154b5" providerId="ADAL" clId="{7495CF59-756A-427E-A57A-14C3DD9B7396}" dt="2021-09-02T18:16:00.832" v="1570" actId="478"/>
          <ac:spMkLst>
            <pc:docMk/>
            <pc:sldMk cId="3069304197" sldId="4959"/>
            <ac:spMk id="4" creationId="{EA55178B-E36C-4F9C-9E6B-2B50549D8786}"/>
          </ac:spMkLst>
        </pc:spChg>
        <pc:spChg chg="mod">
          <ac:chgData name="Valmir Meneses" userId="0158c7b8-b204-4b2b-a469-45c2adc154b5" providerId="ADAL" clId="{7495CF59-756A-427E-A57A-14C3DD9B7396}" dt="2021-09-02T18:23:39.641" v="1634" actId="403"/>
          <ac:spMkLst>
            <pc:docMk/>
            <pc:sldMk cId="3069304197" sldId="4959"/>
            <ac:spMk id="5" creationId="{CD2B6396-59B1-45B9-A3ED-6FEED02964DF}"/>
          </ac:spMkLst>
        </pc:spChg>
        <pc:spChg chg="del mod">
          <ac:chgData name="Valmir Meneses" userId="0158c7b8-b204-4b2b-a469-45c2adc154b5" providerId="ADAL" clId="{7495CF59-756A-427E-A57A-14C3DD9B7396}" dt="2021-09-02T18:15:39.120" v="1563" actId="478"/>
          <ac:spMkLst>
            <pc:docMk/>
            <pc:sldMk cId="3069304197" sldId="4959"/>
            <ac:spMk id="6" creationId="{2F52BE3A-2299-4ED3-B9F4-743B79D7E500}"/>
          </ac:spMkLst>
        </pc:spChg>
        <pc:spChg chg="add mod">
          <ac:chgData name="Valmir Meneses" userId="0158c7b8-b204-4b2b-a469-45c2adc154b5" providerId="ADAL" clId="{7495CF59-756A-427E-A57A-14C3DD9B7396}" dt="2021-09-02T18:21:26.762" v="1628" actId="404"/>
          <ac:spMkLst>
            <pc:docMk/>
            <pc:sldMk cId="3069304197" sldId="4959"/>
            <ac:spMk id="6" creationId="{3445CB21-951B-4DAB-8E61-54453BAF207D}"/>
          </ac:spMkLst>
        </pc:spChg>
        <pc:spChg chg="del mod">
          <ac:chgData name="Valmir Meneses" userId="0158c7b8-b204-4b2b-a469-45c2adc154b5" providerId="ADAL" clId="{7495CF59-756A-427E-A57A-14C3DD9B7396}" dt="2021-09-02T18:15:47.368" v="1566" actId="478"/>
          <ac:spMkLst>
            <pc:docMk/>
            <pc:sldMk cId="3069304197" sldId="4959"/>
            <ac:spMk id="8" creationId="{12E12100-54E2-45FE-BF7D-65C135EDB1BD}"/>
          </ac:spMkLst>
        </pc:spChg>
        <pc:spChg chg="del">
          <ac:chgData name="Valmir Meneses" userId="0158c7b8-b204-4b2b-a469-45c2adc154b5" providerId="ADAL" clId="{7495CF59-756A-427E-A57A-14C3DD9B7396}" dt="2021-09-02T18:15:50.661" v="1567" actId="478"/>
          <ac:spMkLst>
            <pc:docMk/>
            <pc:sldMk cId="3069304197" sldId="4959"/>
            <ac:spMk id="10" creationId="{7721CFD3-6B98-4DCE-A800-38A504F0631B}"/>
          </ac:spMkLst>
        </pc:spChg>
        <pc:spChg chg="del">
          <ac:chgData name="Valmir Meneses" userId="0158c7b8-b204-4b2b-a469-45c2adc154b5" providerId="ADAL" clId="{7495CF59-756A-427E-A57A-14C3DD9B7396}" dt="2021-09-02T18:15:54.085" v="1568" actId="478"/>
          <ac:spMkLst>
            <pc:docMk/>
            <pc:sldMk cId="3069304197" sldId="4959"/>
            <ac:spMk id="13" creationId="{3D741999-A454-4FA5-B882-0B6D22B0A3A6}"/>
          </ac:spMkLst>
        </pc:spChg>
        <pc:graphicFrameChg chg="add del mod modGraphic">
          <ac:chgData name="Valmir Meneses" userId="0158c7b8-b204-4b2b-a469-45c2adc154b5" providerId="ADAL" clId="{7495CF59-756A-427E-A57A-14C3DD9B7396}" dt="2021-09-02T18:23:09.607" v="1631" actId="1076"/>
          <ac:graphicFrameMkLst>
            <pc:docMk/>
            <pc:sldMk cId="3069304197" sldId="4959"/>
            <ac:graphicFrameMk id="4" creationId="{2C78004F-A384-4F2A-998A-96E37DE39C40}"/>
          </ac:graphicFrameMkLst>
        </pc:graphicFrameChg>
        <pc:picChg chg="del">
          <ac:chgData name="Valmir Meneses" userId="0158c7b8-b204-4b2b-a469-45c2adc154b5" providerId="ADAL" clId="{7495CF59-756A-427E-A57A-14C3DD9B7396}" dt="2021-09-02T18:15:41.459" v="1564" actId="478"/>
          <ac:picMkLst>
            <pc:docMk/>
            <pc:sldMk cId="3069304197" sldId="4959"/>
            <ac:picMk id="3" creationId="{CBF08239-CAE0-4072-B09B-2C145163AA08}"/>
          </ac:picMkLst>
        </pc:picChg>
        <pc:picChg chg="del">
          <ac:chgData name="Valmir Meneses" userId="0158c7b8-b204-4b2b-a469-45c2adc154b5" providerId="ADAL" clId="{7495CF59-756A-427E-A57A-14C3DD9B7396}" dt="2021-09-02T18:15:33.500" v="1561" actId="478"/>
          <ac:picMkLst>
            <pc:docMk/>
            <pc:sldMk cId="3069304197" sldId="4959"/>
            <ac:picMk id="12" creationId="{92C2E0E5-0AF8-41D6-931F-D7F932606451}"/>
          </ac:picMkLst>
        </pc:picChg>
        <pc:picChg chg="mod">
          <ac:chgData name="Valmir Meneses" userId="0158c7b8-b204-4b2b-a469-45c2adc154b5" providerId="ADAL" clId="{7495CF59-756A-427E-A57A-14C3DD9B7396}" dt="2021-09-02T18:23:14.872" v="1632" actId="14100"/>
          <ac:picMkLst>
            <pc:docMk/>
            <pc:sldMk cId="3069304197" sldId="4959"/>
            <ac:picMk id="3074" creationId="{CB4EC26F-E157-4812-9293-D33170B0CABF}"/>
          </ac:picMkLst>
        </pc:picChg>
      </pc:sldChg>
      <pc:sldChg chg="addSp">
        <pc:chgData name="Valmir Meneses" userId="0158c7b8-b204-4b2b-a469-45c2adc154b5" providerId="ADAL" clId="{7495CF59-756A-427E-A57A-14C3DD9B7396}" dt="2021-09-02T18:16:03.499" v="1571"/>
        <pc:sldMkLst>
          <pc:docMk/>
          <pc:sldMk cId="3422343945" sldId="4959"/>
        </pc:sldMkLst>
        <pc:spChg chg="add">
          <ac:chgData name="Valmir Meneses" userId="0158c7b8-b204-4b2b-a469-45c2adc154b5" providerId="ADAL" clId="{7495CF59-756A-427E-A57A-14C3DD9B7396}" dt="2021-09-02T18:16:03.499" v="1571"/>
          <ac:spMkLst>
            <pc:docMk/>
            <pc:sldMk cId="3422343945" sldId="4959"/>
            <ac:spMk id="2" creationId="{9C9FA4FE-1152-4C7C-AFD0-CCB4F21FE581}"/>
          </ac:spMkLst>
        </pc:spChg>
      </pc:sldChg>
      <pc:sldChg chg="addSp delSp modSp add mod">
        <pc:chgData name="Valmir Meneses" userId="0158c7b8-b204-4b2b-a469-45c2adc154b5" providerId="ADAL" clId="{7495CF59-756A-427E-A57A-14C3DD9B7396}" dt="2021-09-02T18:53:41.664" v="2070" actId="1076"/>
        <pc:sldMkLst>
          <pc:docMk/>
          <pc:sldMk cId="3221413831" sldId="4960"/>
        </pc:sldMkLst>
        <pc:spChg chg="mod">
          <ac:chgData name="Valmir Meneses" userId="0158c7b8-b204-4b2b-a469-45c2adc154b5" providerId="ADAL" clId="{7495CF59-756A-427E-A57A-14C3DD9B7396}" dt="2021-09-02T18:46:05.122" v="1961" actId="20577"/>
          <ac:spMkLst>
            <pc:docMk/>
            <pc:sldMk cId="3221413831" sldId="4960"/>
            <ac:spMk id="3" creationId="{A58E9713-008A-4DE8-B57D-22D70AEEEAD1}"/>
          </ac:spMkLst>
        </pc:spChg>
        <pc:spChg chg="mod">
          <ac:chgData name="Valmir Meneses" userId="0158c7b8-b204-4b2b-a469-45c2adc154b5" providerId="ADAL" clId="{7495CF59-756A-427E-A57A-14C3DD9B7396}" dt="2021-09-02T18:37:06.297" v="1729" actId="20577"/>
          <ac:spMkLst>
            <pc:docMk/>
            <pc:sldMk cId="3221413831" sldId="4960"/>
            <ac:spMk id="5" creationId="{CD2B6396-59B1-45B9-A3ED-6FEED02964DF}"/>
          </ac:spMkLst>
        </pc:spChg>
        <pc:spChg chg="del">
          <ac:chgData name="Valmir Meneses" userId="0158c7b8-b204-4b2b-a469-45c2adc154b5" providerId="ADAL" clId="{7495CF59-756A-427E-A57A-14C3DD9B7396}" dt="2021-09-02T18:37:43.904" v="1733" actId="478"/>
          <ac:spMkLst>
            <pc:docMk/>
            <pc:sldMk cId="3221413831" sldId="4960"/>
            <ac:spMk id="6" creationId="{3445CB21-951B-4DAB-8E61-54453BAF207D}"/>
          </ac:spMkLst>
        </pc:spChg>
        <pc:spChg chg="add mod">
          <ac:chgData name="Valmir Meneses" userId="0158c7b8-b204-4b2b-a469-45c2adc154b5" providerId="ADAL" clId="{7495CF59-756A-427E-A57A-14C3DD9B7396}" dt="2021-09-02T18:46:44.607" v="1986" actId="20577"/>
          <ac:spMkLst>
            <pc:docMk/>
            <pc:sldMk cId="3221413831" sldId="4960"/>
            <ac:spMk id="13" creationId="{22BD1560-4E2A-4BC2-A98E-F71D499E3496}"/>
          </ac:spMkLst>
        </pc:spChg>
        <pc:spChg chg="add mod">
          <ac:chgData name="Valmir Meneses" userId="0158c7b8-b204-4b2b-a469-45c2adc154b5" providerId="ADAL" clId="{7495CF59-756A-427E-A57A-14C3DD9B7396}" dt="2021-09-02T18:48:19.128" v="2052" actId="20577"/>
          <ac:spMkLst>
            <pc:docMk/>
            <pc:sldMk cId="3221413831" sldId="4960"/>
            <ac:spMk id="14" creationId="{56DD92C8-B4AF-41D9-8ECB-E6E5FA6E197C}"/>
          </ac:spMkLst>
        </pc:spChg>
        <pc:spChg chg="add mod">
          <ac:chgData name="Valmir Meneses" userId="0158c7b8-b204-4b2b-a469-45c2adc154b5" providerId="ADAL" clId="{7495CF59-756A-427E-A57A-14C3DD9B7396}" dt="2021-09-02T18:53:41.664" v="2070" actId="1076"/>
          <ac:spMkLst>
            <pc:docMk/>
            <pc:sldMk cId="3221413831" sldId="4960"/>
            <ac:spMk id="18" creationId="{D8A81131-FFC9-481A-A15E-30FB80B490AF}"/>
          </ac:spMkLst>
        </pc:spChg>
        <pc:graphicFrameChg chg="del">
          <ac:chgData name="Valmir Meneses" userId="0158c7b8-b204-4b2b-a469-45c2adc154b5" providerId="ADAL" clId="{7495CF59-756A-427E-A57A-14C3DD9B7396}" dt="2021-09-02T18:37:31.721" v="1730" actId="478"/>
          <ac:graphicFrameMkLst>
            <pc:docMk/>
            <pc:sldMk cId="3221413831" sldId="4960"/>
            <ac:graphicFrameMk id="4" creationId="{2C78004F-A384-4F2A-998A-96E37DE39C40}"/>
          </ac:graphicFrameMkLst>
        </pc:graphicFrameChg>
        <pc:picChg chg="add del mod">
          <ac:chgData name="Valmir Meneses" userId="0158c7b8-b204-4b2b-a469-45c2adc154b5" providerId="ADAL" clId="{7495CF59-756A-427E-A57A-14C3DD9B7396}" dt="2021-09-02T18:43:06.146" v="1888" actId="478"/>
          <ac:picMkLst>
            <pc:docMk/>
            <pc:sldMk cId="3221413831" sldId="4960"/>
            <ac:picMk id="10" creationId="{E65C0FEE-1869-49CA-AE53-321A6BD00EE4}"/>
          </ac:picMkLst>
        </pc:picChg>
        <pc:picChg chg="add mod">
          <ac:chgData name="Valmir Meneses" userId="0158c7b8-b204-4b2b-a469-45c2adc154b5" providerId="ADAL" clId="{7495CF59-756A-427E-A57A-14C3DD9B7396}" dt="2021-09-02T18:45:06.586" v="1945" actId="1076"/>
          <ac:picMkLst>
            <pc:docMk/>
            <pc:sldMk cId="3221413831" sldId="4960"/>
            <ac:picMk id="12" creationId="{8EA93424-F5A1-4898-B9AC-2DB76D29FDD6}"/>
          </ac:picMkLst>
        </pc:picChg>
        <pc:picChg chg="add mod">
          <ac:chgData name="Valmir Meneses" userId="0158c7b8-b204-4b2b-a469-45c2adc154b5" providerId="ADAL" clId="{7495CF59-756A-427E-A57A-14C3DD9B7396}" dt="2021-09-02T18:52:35.633" v="2057" actId="1076"/>
          <ac:picMkLst>
            <pc:docMk/>
            <pc:sldMk cId="3221413831" sldId="4960"/>
            <ac:picMk id="17" creationId="{5D7AD48C-E337-4346-B779-42EA8981B68F}"/>
          </ac:picMkLst>
        </pc:picChg>
        <pc:picChg chg="del">
          <ac:chgData name="Valmir Meneses" userId="0158c7b8-b204-4b2b-a469-45c2adc154b5" providerId="ADAL" clId="{7495CF59-756A-427E-A57A-14C3DD9B7396}" dt="2021-09-02T18:37:32.935" v="1731" actId="478"/>
          <ac:picMkLst>
            <pc:docMk/>
            <pc:sldMk cId="3221413831" sldId="4960"/>
            <ac:picMk id="3074" creationId="{CB4EC26F-E157-4812-9293-D33170B0CABF}"/>
          </ac:picMkLst>
        </pc:picChg>
      </pc:sldChg>
      <pc:sldChg chg="addSp delSp modSp add mod">
        <pc:chgData name="Valmir Meneses" userId="0158c7b8-b204-4b2b-a469-45c2adc154b5" providerId="ADAL" clId="{7495CF59-756A-427E-A57A-14C3DD9B7396}" dt="2021-09-02T19:07:32.662" v="2376" actId="14100"/>
        <pc:sldMkLst>
          <pc:docMk/>
          <pc:sldMk cId="3785307255" sldId="4961"/>
        </pc:sldMkLst>
        <pc:spChg chg="mod">
          <ac:chgData name="Valmir Meneses" userId="0158c7b8-b204-4b2b-a469-45c2adc154b5" providerId="ADAL" clId="{7495CF59-756A-427E-A57A-14C3DD9B7396}" dt="2021-09-02T18:58:45.729" v="2230" actId="313"/>
          <ac:spMkLst>
            <pc:docMk/>
            <pc:sldMk cId="3785307255" sldId="4961"/>
            <ac:spMk id="3" creationId="{A58E9713-008A-4DE8-B57D-22D70AEEEAD1}"/>
          </ac:spMkLst>
        </pc:spChg>
        <pc:spChg chg="add mod">
          <ac:chgData name="Valmir Meneses" userId="0158c7b8-b204-4b2b-a469-45c2adc154b5" providerId="ADAL" clId="{7495CF59-756A-427E-A57A-14C3DD9B7396}" dt="2021-09-02T19:07:25.976" v="2375" actId="6549"/>
          <ac:spMkLst>
            <pc:docMk/>
            <pc:sldMk cId="3785307255" sldId="4961"/>
            <ac:spMk id="4" creationId="{885AF8B3-BC6A-46B4-8653-3D969D51735E}"/>
          </ac:spMkLst>
        </pc:spChg>
        <pc:spChg chg="add mod">
          <ac:chgData name="Valmir Meneses" userId="0158c7b8-b204-4b2b-a469-45c2adc154b5" providerId="ADAL" clId="{7495CF59-756A-427E-A57A-14C3DD9B7396}" dt="2021-09-02T19:01:06.969" v="2296" actId="20577"/>
          <ac:spMkLst>
            <pc:docMk/>
            <pc:sldMk cId="3785307255" sldId="4961"/>
            <ac:spMk id="6" creationId="{98AB6514-C471-402F-AA6C-3B0500BA1DFE}"/>
          </ac:spMkLst>
        </pc:spChg>
        <pc:spChg chg="add mod">
          <ac:chgData name="Valmir Meneses" userId="0158c7b8-b204-4b2b-a469-45c2adc154b5" providerId="ADAL" clId="{7495CF59-756A-427E-A57A-14C3DD9B7396}" dt="2021-09-02T19:07:32.662" v="2376" actId="14100"/>
          <ac:spMkLst>
            <pc:docMk/>
            <pc:sldMk cId="3785307255" sldId="4961"/>
            <ac:spMk id="8" creationId="{B2B0561E-0D48-4E59-9462-E05806B1EEA9}"/>
          </ac:spMkLst>
        </pc:spChg>
        <pc:spChg chg="del">
          <ac:chgData name="Valmir Meneses" userId="0158c7b8-b204-4b2b-a469-45c2adc154b5" providerId="ADAL" clId="{7495CF59-756A-427E-A57A-14C3DD9B7396}" dt="2021-09-02T18:55:09.665" v="2076" actId="478"/>
          <ac:spMkLst>
            <pc:docMk/>
            <pc:sldMk cId="3785307255" sldId="4961"/>
            <ac:spMk id="13" creationId="{22BD1560-4E2A-4BC2-A98E-F71D499E3496}"/>
          </ac:spMkLst>
        </pc:spChg>
        <pc:spChg chg="del">
          <ac:chgData name="Valmir Meneses" userId="0158c7b8-b204-4b2b-a469-45c2adc154b5" providerId="ADAL" clId="{7495CF59-756A-427E-A57A-14C3DD9B7396}" dt="2021-09-02T18:55:05.999" v="2075" actId="478"/>
          <ac:spMkLst>
            <pc:docMk/>
            <pc:sldMk cId="3785307255" sldId="4961"/>
            <ac:spMk id="14" creationId="{56DD92C8-B4AF-41D9-8ECB-E6E5FA6E197C}"/>
          </ac:spMkLst>
        </pc:spChg>
        <pc:spChg chg="del">
          <ac:chgData name="Valmir Meneses" userId="0158c7b8-b204-4b2b-a469-45c2adc154b5" providerId="ADAL" clId="{7495CF59-756A-427E-A57A-14C3DD9B7396}" dt="2021-09-02T18:54:59.792" v="2073" actId="478"/>
          <ac:spMkLst>
            <pc:docMk/>
            <pc:sldMk cId="3785307255" sldId="4961"/>
            <ac:spMk id="18" creationId="{D8A81131-FFC9-481A-A15E-30FB80B490AF}"/>
          </ac:spMkLst>
        </pc:spChg>
        <pc:picChg chg="del">
          <ac:chgData name="Valmir Meneses" userId="0158c7b8-b204-4b2b-a469-45c2adc154b5" providerId="ADAL" clId="{7495CF59-756A-427E-A57A-14C3DD9B7396}" dt="2021-09-02T18:55:02.238" v="2074" actId="478"/>
          <ac:picMkLst>
            <pc:docMk/>
            <pc:sldMk cId="3785307255" sldId="4961"/>
            <ac:picMk id="12" creationId="{8EA93424-F5A1-4898-B9AC-2DB76D29FDD6}"/>
          </ac:picMkLst>
        </pc:picChg>
        <pc:picChg chg="del">
          <ac:chgData name="Valmir Meneses" userId="0158c7b8-b204-4b2b-a469-45c2adc154b5" providerId="ADAL" clId="{7495CF59-756A-427E-A57A-14C3DD9B7396}" dt="2021-09-02T18:54:54.928" v="2072" actId="478"/>
          <ac:picMkLst>
            <pc:docMk/>
            <pc:sldMk cId="3785307255" sldId="4961"/>
            <ac:picMk id="17" creationId="{5D7AD48C-E337-4346-B779-42EA8981B68F}"/>
          </ac:picMkLst>
        </pc:picChg>
      </pc:sldChg>
      <pc:sldChg chg="delSp modSp add mod">
        <pc:chgData name="Valmir Meneses" userId="0158c7b8-b204-4b2b-a469-45c2adc154b5" providerId="ADAL" clId="{7495CF59-756A-427E-A57A-14C3DD9B7396}" dt="2021-09-02T19:11:14.035" v="2419" actId="20577"/>
        <pc:sldMkLst>
          <pc:docMk/>
          <pc:sldMk cId="1670162518" sldId="4962"/>
        </pc:sldMkLst>
        <pc:spChg chg="mod">
          <ac:chgData name="Valmir Meneses" userId="0158c7b8-b204-4b2b-a469-45c2adc154b5" providerId="ADAL" clId="{7495CF59-756A-427E-A57A-14C3DD9B7396}" dt="2021-09-02T19:11:14.035" v="2419" actId="20577"/>
          <ac:spMkLst>
            <pc:docMk/>
            <pc:sldMk cId="1670162518" sldId="4962"/>
            <ac:spMk id="3" creationId="{A58E9713-008A-4DE8-B57D-22D70AEEEAD1}"/>
          </ac:spMkLst>
        </pc:spChg>
        <pc:spChg chg="mod">
          <ac:chgData name="Valmir Meneses" userId="0158c7b8-b204-4b2b-a469-45c2adc154b5" providerId="ADAL" clId="{7495CF59-756A-427E-A57A-14C3DD9B7396}" dt="2021-09-02T19:10:52.867" v="2398" actId="20577"/>
          <ac:spMkLst>
            <pc:docMk/>
            <pc:sldMk cId="1670162518" sldId="4962"/>
            <ac:spMk id="4" creationId="{885AF8B3-BC6A-46B4-8653-3D969D51735E}"/>
          </ac:spMkLst>
        </pc:spChg>
        <pc:spChg chg="del">
          <ac:chgData name="Valmir Meneses" userId="0158c7b8-b204-4b2b-a469-45c2adc154b5" providerId="ADAL" clId="{7495CF59-756A-427E-A57A-14C3DD9B7396}" dt="2021-09-02T19:09:41.714" v="2378" actId="478"/>
          <ac:spMkLst>
            <pc:docMk/>
            <pc:sldMk cId="1670162518" sldId="4962"/>
            <ac:spMk id="6" creationId="{98AB6514-C471-402F-AA6C-3B0500BA1DFE}"/>
          </ac:spMkLst>
        </pc:spChg>
        <pc:spChg chg="del">
          <ac:chgData name="Valmir Meneses" userId="0158c7b8-b204-4b2b-a469-45c2adc154b5" providerId="ADAL" clId="{7495CF59-756A-427E-A57A-14C3DD9B7396}" dt="2021-09-02T19:09:44.742" v="2379" actId="478"/>
          <ac:spMkLst>
            <pc:docMk/>
            <pc:sldMk cId="1670162518" sldId="4962"/>
            <ac:spMk id="8" creationId="{B2B0561E-0D48-4E59-9462-E05806B1EEA9}"/>
          </ac:spMkLst>
        </pc:spChg>
      </pc:sldChg>
      <pc:sldChg chg="addSp modSp add mod">
        <pc:chgData name="Valmir Meneses" userId="0158c7b8-b204-4b2b-a469-45c2adc154b5" providerId="ADAL" clId="{7495CF59-756A-427E-A57A-14C3DD9B7396}" dt="2021-09-02T19:21:53.599" v="3032" actId="20577"/>
        <pc:sldMkLst>
          <pc:docMk/>
          <pc:sldMk cId="1419913452" sldId="4963"/>
        </pc:sldMkLst>
        <pc:spChg chg="mod">
          <ac:chgData name="Valmir Meneses" userId="0158c7b8-b204-4b2b-a469-45c2adc154b5" providerId="ADAL" clId="{7495CF59-756A-427E-A57A-14C3DD9B7396}" dt="2021-09-02T19:21:53.599" v="3032" actId="20577"/>
          <ac:spMkLst>
            <pc:docMk/>
            <pc:sldMk cId="1419913452" sldId="4963"/>
            <ac:spMk id="3" creationId="{A58E9713-008A-4DE8-B57D-22D70AEEEAD1}"/>
          </ac:spMkLst>
        </pc:spChg>
        <pc:spChg chg="mod">
          <ac:chgData name="Valmir Meneses" userId="0158c7b8-b204-4b2b-a469-45c2adc154b5" providerId="ADAL" clId="{7495CF59-756A-427E-A57A-14C3DD9B7396}" dt="2021-09-02T19:18:17.596" v="2830" actId="1076"/>
          <ac:spMkLst>
            <pc:docMk/>
            <pc:sldMk cId="1419913452" sldId="4963"/>
            <ac:spMk id="4" creationId="{885AF8B3-BC6A-46B4-8653-3D969D51735E}"/>
          </ac:spMkLst>
        </pc:spChg>
        <pc:spChg chg="mod">
          <ac:chgData name="Valmir Meneses" userId="0158c7b8-b204-4b2b-a469-45c2adc154b5" providerId="ADAL" clId="{7495CF59-756A-427E-A57A-14C3DD9B7396}" dt="2021-09-02T19:14:07.392" v="2523" actId="20577"/>
          <ac:spMkLst>
            <pc:docMk/>
            <pc:sldMk cId="1419913452" sldId="4963"/>
            <ac:spMk id="5" creationId="{CD2B6396-59B1-45B9-A3ED-6FEED02964DF}"/>
          </ac:spMkLst>
        </pc:spChg>
        <pc:spChg chg="add mod">
          <ac:chgData name="Valmir Meneses" userId="0158c7b8-b204-4b2b-a469-45c2adc154b5" providerId="ADAL" clId="{7495CF59-756A-427E-A57A-14C3DD9B7396}" dt="2021-09-02T19:20:44.682" v="2949" actId="1076"/>
          <ac:spMkLst>
            <pc:docMk/>
            <pc:sldMk cId="1419913452" sldId="4963"/>
            <ac:spMk id="6" creationId="{5307F61F-E2DD-4F36-B1A3-0BAF426599E2}"/>
          </ac:spMkLst>
        </pc:spChg>
      </pc:sldChg>
      <pc:sldChg chg="addSp delSp modSp add mod">
        <pc:chgData name="Valmir Meneses" userId="0158c7b8-b204-4b2b-a469-45c2adc154b5" providerId="ADAL" clId="{7495CF59-756A-427E-A57A-14C3DD9B7396}" dt="2021-09-02T19:57:09.372" v="3522" actId="1076"/>
        <pc:sldMkLst>
          <pc:docMk/>
          <pc:sldMk cId="2388791574" sldId="4964"/>
        </pc:sldMkLst>
        <pc:spChg chg="del">
          <ac:chgData name="Valmir Meneses" userId="0158c7b8-b204-4b2b-a469-45c2adc154b5" providerId="ADAL" clId="{7495CF59-756A-427E-A57A-14C3DD9B7396}" dt="2021-09-02T19:24:42.254" v="3035" actId="478"/>
          <ac:spMkLst>
            <pc:docMk/>
            <pc:sldMk cId="2388791574" sldId="4964"/>
            <ac:spMk id="3" creationId="{A58E9713-008A-4DE8-B57D-22D70AEEEAD1}"/>
          </ac:spMkLst>
        </pc:spChg>
        <pc:spChg chg="del">
          <ac:chgData name="Valmir Meneses" userId="0158c7b8-b204-4b2b-a469-45c2adc154b5" providerId="ADAL" clId="{7495CF59-756A-427E-A57A-14C3DD9B7396}" dt="2021-09-02T19:24:39.572" v="3034" actId="478"/>
          <ac:spMkLst>
            <pc:docMk/>
            <pc:sldMk cId="2388791574" sldId="4964"/>
            <ac:spMk id="4" creationId="{885AF8B3-BC6A-46B4-8653-3D969D51735E}"/>
          </ac:spMkLst>
        </pc:spChg>
        <pc:spChg chg="del">
          <ac:chgData name="Valmir Meneses" userId="0158c7b8-b204-4b2b-a469-45c2adc154b5" providerId="ADAL" clId="{7495CF59-756A-427E-A57A-14C3DD9B7396}" dt="2021-09-02T19:24:44.866" v="3036" actId="478"/>
          <ac:spMkLst>
            <pc:docMk/>
            <pc:sldMk cId="2388791574" sldId="4964"/>
            <ac:spMk id="6" creationId="{5307F61F-E2DD-4F36-B1A3-0BAF426599E2}"/>
          </ac:spMkLst>
        </pc:spChg>
        <pc:spChg chg="mod">
          <ac:chgData name="Valmir Meneses" userId="0158c7b8-b204-4b2b-a469-45c2adc154b5" providerId="ADAL" clId="{7495CF59-756A-427E-A57A-14C3DD9B7396}" dt="2021-09-02T19:38:14.912" v="3197" actId="20577"/>
          <ac:spMkLst>
            <pc:docMk/>
            <pc:sldMk cId="2388791574" sldId="4964"/>
            <ac:spMk id="7" creationId="{B07DF93D-72A3-45A6-A7CE-6DED37BD5545}"/>
          </ac:spMkLst>
        </pc:spChg>
        <pc:spChg chg="add mod">
          <ac:chgData name="Valmir Meneses" userId="0158c7b8-b204-4b2b-a469-45c2adc154b5" providerId="ADAL" clId="{7495CF59-756A-427E-A57A-14C3DD9B7396}" dt="2021-09-02T19:42:36.391" v="3300" actId="20577"/>
          <ac:spMkLst>
            <pc:docMk/>
            <pc:sldMk cId="2388791574" sldId="4964"/>
            <ac:spMk id="17" creationId="{59C024FA-4306-43F9-9A99-7BAC58C2BBD3}"/>
          </ac:spMkLst>
        </pc:spChg>
        <pc:graphicFrameChg chg="add del mod">
          <ac:chgData name="Valmir Meneses" userId="0158c7b8-b204-4b2b-a469-45c2adc154b5" providerId="ADAL" clId="{7495CF59-756A-427E-A57A-14C3DD9B7396}" dt="2021-09-02T19:55:23.210" v="3514" actId="478"/>
          <ac:graphicFrameMkLst>
            <pc:docMk/>
            <pc:sldMk cId="2388791574" sldId="4964"/>
            <ac:graphicFrameMk id="13" creationId="{3C617869-B79D-4878-ADB1-A1875674609D}"/>
          </ac:graphicFrameMkLst>
        </pc:graphicFrameChg>
        <pc:graphicFrameChg chg="add del mod">
          <ac:chgData name="Valmir Meneses" userId="0158c7b8-b204-4b2b-a469-45c2adc154b5" providerId="ADAL" clId="{7495CF59-756A-427E-A57A-14C3DD9B7396}" dt="2021-09-02T19:56:07.892" v="3518" actId="478"/>
          <ac:graphicFrameMkLst>
            <pc:docMk/>
            <pc:sldMk cId="2388791574" sldId="4964"/>
            <ac:graphicFrameMk id="18" creationId="{61869605-2B7E-4D1C-978B-5FE7F5BCBF8C}"/>
          </ac:graphicFrameMkLst>
        </pc:graphicFrameChg>
        <pc:graphicFrameChg chg="add mod">
          <ac:chgData name="Valmir Meneses" userId="0158c7b8-b204-4b2b-a469-45c2adc154b5" providerId="ADAL" clId="{7495CF59-756A-427E-A57A-14C3DD9B7396}" dt="2021-09-02T19:57:09.372" v="3522" actId="1076"/>
          <ac:graphicFrameMkLst>
            <pc:docMk/>
            <pc:sldMk cId="2388791574" sldId="4964"/>
            <ac:graphicFrameMk id="19" creationId="{8E028C22-83B5-4CE2-9CB3-99743B8DCFCC}"/>
          </ac:graphicFrameMkLst>
        </pc:graphicFrameChg>
        <pc:picChg chg="add del mod">
          <ac:chgData name="Valmir Meneses" userId="0158c7b8-b204-4b2b-a469-45c2adc154b5" providerId="ADAL" clId="{7495CF59-756A-427E-A57A-14C3DD9B7396}" dt="2021-09-02T19:25:33.766" v="3040" actId="478"/>
          <ac:picMkLst>
            <pc:docMk/>
            <pc:sldMk cId="2388791574" sldId="4964"/>
            <ac:picMk id="10" creationId="{EEE97328-A1EE-4E68-B947-D88287BD8126}"/>
          </ac:picMkLst>
        </pc:picChg>
        <pc:picChg chg="add mod">
          <ac:chgData name="Valmir Meneses" userId="0158c7b8-b204-4b2b-a469-45c2adc154b5" providerId="ADAL" clId="{7495CF59-756A-427E-A57A-14C3DD9B7396}" dt="2021-09-02T19:25:53.651" v="3045" actId="14100"/>
          <ac:picMkLst>
            <pc:docMk/>
            <pc:sldMk cId="2388791574" sldId="4964"/>
            <ac:picMk id="12" creationId="{69EBB579-10B7-4739-A4D8-DC1F7C8032E1}"/>
          </ac:picMkLst>
        </pc:picChg>
        <pc:picChg chg="add mod">
          <ac:chgData name="Valmir Meneses" userId="0158c7b8-b204-4b2b-a469-45c2adc154b5" providerId="ADAL" clId="{7495CF59-756A-427E-A57A-14C3DD9B7396}" dt="2021-09-02T19:38:02.409" v="3196" actId="1076"/>
          <ac:picMkLst>
            <pc:docMk/>
            <pc:sldMk cId="2388791574" sldId="4964"/>
            <ac:picMk id="15" creationId="{F94CF665-4D8A-4A0A-998F-6891BCDDF55E}"/>
          </ac:picMkLst>
        </pc:picChg>
      </pc:sldChg>
      <pc:sldChg chg="delSp modSp add mod">
        <pc:chgData name="Valmir Meneses" userId="0158c7b8-b204-4b2b-a469-45c2adc154b5" providerId="ADAL" clId="{7495CF59-756A-427E-A57A-14C3DD9B7396}" dt="2021-09-02T19:57:16.948" v="3523" actId="478"/>
        <pc:sldMkLst>
          <pc:docMk/>
          <pc:sldMk cId="1566911853" sldId="4965"/>
        </pc:sldMkLst>
        <pc:spChg chg="mod">
          <ac:chgData name="Valmir Meneses" userId="0158c7b8-b204-4b2b-a469-45c2adc154b5" providerId="ADAL" clId="{7495CF59-756A-427E-A57A-14C3DD9B7396}" dt="2021-09-02T19:46:20.889" v="3348" actId="20577"/>
          <ac:spMkLst>
            <pc:docMk/>
            <pc:sldMk cId="1566911853" sldId="4965"/>
            <ac:spMk id="7" creationId="{B07DF93D-72A3-45A6-A7CE-6DED37BD5545}"/>
          </ac:spMkLst>
        </pc:spChg>
        <pc:spChg chg="mod">
          <ac:chgData name="Valmir Meneses" userId="0158c7b8-b204-4b2b-a469-45c2adc154b5" providerId="ADAL" clId="{7495CF59-756A-427E-A57A-14C3DD9B7396}" dt="2021-09-02T19:44:24.432" v="3333" actId="1076"/>
          <ac:spMkLst>
            <pc:docMk/>
            <pc:sldMk cId="1566911853" sldId="4965"/>
            <ac:spMk id="17" creationId="{59C024FA-4306-43F9-9A99-7BAC58C2BBD3}"/>
          </ac:spMkLst>
        </pc:spChg>
        <pc:graphicFrameChg chg="del">
          <ac:chgData name="Valmir Meneses" userId="0158c7b8-b204-4b2b-a469-45c2adc154b5" providerId="ADAL" clId="{7495CF59-756A-427E-A57A-14C3DD9B7396}" dt="2021-09-02T19:57:16.948" v="3523" actId="478"/>
          <ac:graphicFrameMkLst>
            <pc:docMk/>
            <pc:sldMk cId="1566911853" sldId="4965"/>
            <ac:graphicFrameMk id="13" creationId="{3C617869-B79D-4878-ADB1-A1875674609D}"/>
          </ac:graphicFrameMkLst>
        </pc:graphicFrameChg>
        <pc:picChg chg="del">
          <ac:chgData name="Valmir Meneses" userId="0158c7b8-b204-4b2b-a469-45c2adc154b5" providerId="ADAL" clId="{7495CF59-756A-427E-A57A-14C3DD9B7396}" dt="2021-09-02T19:43:44.070" v="3302" actId="478"/>
          <ac:picMkLst>
            <pc:docMk/>
            <pc:sldMk cId="1566911853" sldId="4965"/>
            <ac:picMk id="12" creationId="{69EBB579-10B7-4739-A4D8-DC1F7C8032E1}"/>
          </ac:picMkLst>
        </pc:picChg>
        <pc:picChg chg="del">
          <ac:chgData name="Valmir Meneses" userId="0158c7b8-b204-4b2b-a469-45c2adc154b5" providerId="ADAL" clId="{7495CF59-756A-427E-A57A-14C3DD9B7396}" dt="2021-09-02T19:43:46.511" v="3303" actId="478"/>
          <ac:picMkLst>
            <pc:docMk/>
            <pc:sldMk cId="1566911853" sldId="4965"/>
            <ac:picMk id="15" creationId="{F94CF665-4D8A-4A0A-998F-6891BCDDF55E}"/>
          </ac:picMkLst>
        </pc:picChg>
      </pc:sldChg>
      <pc:sldChg chg="add del">
        <pc:chgData name="Valmir Meneses" userId="0158c7b8-b204-4b2b-a469-45c2adc154b5" providerId="ADAL" clId="{7495CF59-756A-427E-A57A-14C3DD9B7396}" dt="2021-09-02T19:57:34.233" v="3524" actId="2696"/>
        <pc:sldMkLst>
          <pc:docMk/>
          <pc:sldMk cId="3914484689" sldId="4966"/>
        </pc:sldMkLst>
      </pc:sldChg>
      <pc:sldChg chg="addSp delSp modSp add mod">
        <pc:chgData name="Valmir Meneses" userId="0158c7b8-b204-4b2b-a469-45c2adc154b5" providerId="ADAL" clId="{7495CF59-756A-427E-A57A-14C3DD9B7396}" dt="2021-09-02T20:02:24.552" v="3557" actId="404"/>
        <pc:sldMkLst>
          <pc:docMk/>
          <pc:sldMk cId="2885549913" sldId="4967"/>
        </pc:sldMkLst>
        <pc:spChg chg="del mod">
          <ac:chgData name="Valmir Meneses" userId="0158c7b8-b204-4b2b-a469-45c2adc154b5" providerId="ADAL" clId="{7495CF59-756A-427E-A57A-14C3DD9B7396}" dt="2021-09-02T19:55:04.310" v="3512" actId="478"/>
          <ac:spMkLst>
            <pc:docMk/>
            <pc:sldMk cId="2885549913" sldId="4967"/>
            <ac:spMk id="7" creationId="{B07DF93D-72A3-45A6-A7CE-6DED37BD5545}"/>
          </ac:spMkLst>
        </pc:spChg>
        <pc:spChg chg="add mod">
          <ac:chgData name="Valmir Meneses" userId="0158c7b8-b204-4b2b-a469-45c2adc154b5" providerId="ADAL" clId="{7495CF59-756A-427E-A57A-14C3DD9B7396}" dt="2021-09-02T20:02:24.552" v="3557" actId="404"/>
          <ac:spMkLst>
            <pc:docMk/>
            <pc:sldMk cId="2885549913" sldId="4967"/>
            <ac:spMk id="8" creationId="{F654809D-3B99-441B-9950-B3F63A96FB26}"/>
          </ac:spMkLst>
        </pc:spChg>
        <pc:spChg chg="mod">
          <ac:chgData name="Valmir Meneses" userId="0158c7b8-b204-4b2b-a469-45c2adc154b5" providerId="ADAL" clId="{7495CF59-756A-427E-A57A-14C3DD9B7396}" dt="2021-09-02T19:52:43.223" v="3505" actId="14100"/>
          <ac:spMkLst>
            <pc:docMk/>
            <pc:sldMk cId="2885549913" sldId="4967"/>
            <ac:spMk id="17" creationId="{59C024FA-4306-43F9-9A99-7BAC58C2BBD3}"/>
          </ac:spMkLst>
        </pc:spChg>
        <pc:graphicFrameChg chg="add mod">
          <ac:chgData name="Valmir Meneses" userId="0158c7b8-b204-4b2b-a469-45c2adc154b5" providerId="ADAL" clId="{7495CF59-756A-427E-A57A-14C3DD9B7396}" dt="2021-09-02T19:55:00.550" v="3511" actId="1076"/>
          <ac:graphicFrameMkLst>
            <pc:docMk/>
            <pc:sldMk cId="2885549913" sldId="4967"/>
            <ac:graphicFrameMk id="3" creationId="{65EB2D6A-C12E-426A-B1BC-B3380E6F7932}"/>
          </ac:graphicFrameMkLst>
        </pc:graphicFrameChg>
        <pc:graphicFrameChg chg="del">
          <ac:chgData name="Valmir Meneses" userId="0158c7b8-b204-4b2b-a469-45c2adc154b5" providerId="ADAL" clId="{7495CF59-756A-427E-A57A-14C3DD9B7396}" dt="2021-09-02T19:53:24.951" v="3508" actId="478"/>
          <ac:graphicFrameMkLst>
            <pc:docMk/>
            <pc:sldMk cId="2885549913" sldId="4967"/>
            <ac:graphicFrameMk id="13" creationId="{3C617869-B79D-4878-ADB1-A1875674609D}"/>
          </ac:graphicFrameMkLst>
        </pc:graphicFrameChg>
        <pc:picChg chg="add mod">
          <ac:chgData name="Valmir Meneses" userId="0158c7b8-b204-4b2b-a469-45c2adc154b5" providerId="ADAL" clId="{7495CF59-756A-427E-A57A-14C3DD9B7396}" dt="2021-09-02T19:59:22.707" v="3528" actId="1076"/>
          <ac:picMkLst>
            <pc:docMk/>
            <pc:sldMk cId="2885549913" sldId="4967"/>
            <ac:picMk id="6" creationId="{EAF13B8F-7DB5-41A6-8993-B68B18B6DE79}"/>
          </ac:picMkLst>
        </pc:picChg>
      </pc:sldChg>
      <pc:sldChg chg="delSp modSp add mod">
        <pc:chgData name="Valmir Meneses" userId="0158c7b8-b204-4b2b-a469-45c2adc154b5" providerId="ADAL" clId="{7495CF59-756A-427E-A57A-14C3DD9B7396}" dt="2021-09-02T21:20:22.501" v="3647" actId="478"/>
        <pc:sldMkLst>
          <pc:docMk/>
          <pc:sldMk cId="2082321875" sldId="4968"/>
        </pc:sldMkLst>
        <pc:spChg chg="mod">
          <ac:chgData name="Valmir Meneses" userId="0158c7b8-b204-4b2b-a469-45c2adc154b5" providerId="ADAL" clId="{7495CF59-756A-427E-A57A-14C3DD9B7396}" dt="2021-09-02T20:04:55.503" v="3642" actId="20577"/>
          <ac:spMkLst>
            <pc:docMk/>
            <pc:sldMk cId="2082321875" sldId="4968"/>
            <ac:spMk id="5" creationId="{CD2B6396-59B1-45B9-A3ED-6FEED02964DF}"/>
          </ac:spMkLst>
        </pc:spChg>
        <pc:spChg chg="del">
          <ac:chgData name="Valmir Meneses" userId="0158c7b8-b204-4b2b-a469-45c2adc154b5" providerId="ADAL" clId="{7495CF59-756A-427E-A57A-14C3DD9B7396}" dt="2021-09-02T20:12:53.216" v="3644" actId="478"/>
          <ac:spMkLst>
            <pc:docMk/>
            <pc:sldMk cId="2082321875" sldId="4968"/>
            <ac:spMk id="8" creationId="{F654809D-3B99-441B-9950-B3F63A96FB26}"/>
          </ac:spMkLst>
        </pc:spChg>
        <pc:graphicFrameChg chg="del">
          <ac:chgData name="Valmir Meneses" userId="0158c7b8-b204-4b2b-a469-45c2adc154b5" providerId="ADAL" clId="{7495CF59-756A-427E-A57A-14C3DD9B7396}" dt="2021-09-02T21:20:22.501" v="3647" actId="478"/>
          <ac:graphicFrameMkLst>
            <pc:docMk/>
            <pc:sldMk cId="2082321875" sldId="4968"/>
            <ac:graphicFrameMk id="3" creationId="{65EB2D6A-C12E-426A-B1BC-B3380E6F7932}"/>
          </ac:graphicFrameMkLst>
        </pc:graphicFrameChg>
        <pc:picChg chg="del">
          <ac:chgData name="Valmir Meneses" userId="0158c7b8-b204-4b2b-a469-45c2adc154b5" providerId="ADAL" clId="{7495CF59-756A-427E-A57A-14C3DD9B7396}" dt="2021-09-02T20:12:49.377" v="3643" actId="478"/>
          <ac:picMkLst>
            <pc:docMk/>
            <pc:sldMk cId="2082321875" sldId="4968"/>
            <ac:picMk id="6" creationId="{EAF13B8F-7DB5-41A6-8993-B68B18B6DE79}"/>
          </ac:picMkLst>
        </pc:picChg>
      </pc:sldChg>
      <pc:sldMasterChg chg="delSldLayout">
        <pc:chgData name="Valmir Meneses" userId="0158c7b8-b204-4b2b-a469-45c2adc154b5" providerId="ADAL" clId="{7495CF59-756A-427E-A57A-14C3DD9B7396}" dt="2021-08-31T20:19:41.814" v="99" actId="47"/>
        <pc:sldMasterMkLst>
          <pc:docMk/>
          <pc:sldMasterMk cId="1881724970" sldId="2147484551"/>
        </pc:sldMasterMkLst>
        <pc:sldLayoutChg chg="del">
          <pc:chgData name="Valmir Meneses" userId="0158c7b8-b204-4b2b-a469-45c2adc154b5" providerId="ADAL" clId="{7495CF59-756A-427E-A57A-14C3DD9B7396}" dt="2021-08-31T20:19:41.814" v="99" actId="47"/>
          <pc:sldLayoutMkLst>
            <pc:docMk/>
            <pc:sldMasterMk cId="1881724970" sldId="2147484551"/>
            <pc:sldLayoutMk cId="1688570895" sldId="2147484608"/>
          </pc:sldLayoutMkLst>
        </pc:sldLayoutChg>
      </pc:sldMasterChg>
    </pc:docChg>
  </pc:docChgLst>
  <pc:docChgLst>
    <pc:chgData name="Valmir Meneses" userId="0158c7b8-b204-4b2b-a469-45c2adc154b5" providerId="ADAL" clId="{6B818303-A20D-427F-AFFC-D242AE14AF72}"/>
    <pc:docChg chg="undo custSel modSld">
      <pc:chgData name="Valmir Meneses" userId="0158c7b8-b204-4b2b-a469-45c2adc154b5" providerId="ADAL" clId="{6B818303-A20D-427F-AFFC-D242AE14AF72}" dt="2022-10-19T13:26:23.307" v="136" actId="1037"/>
      <pc:docMkLst>
        <pc:docMk/>
      </pc:docMkLst>
      <pc:sldChg chg="modSp mod">
        <pc:chgData name="Valmir Meneses" userId="0158c7b8-b204-4b2b-a469-45c2adc154b5" providerId="ADAL" clId="{6B818303-A20D-427F-AFFC-D242AE14AF72}" dt="2022-10-19T13:26:23.307" v="136" actId="1037"/>
        <pc:sldMkLst>
          <pc:docMk/>
          <pc:sldMk cId="1829298035" sldId="4749"/>
        </pc:sldMkLst>
        <pc:spChg chg="mod">
          <ac:chgData name="Valmir Meneses" userId="0158c7b8-b204-4b2b-a469-45c2adc154b5" providerId="ADAL" clId="{6B818303-A20D-427F-AFFC-D242AE14AF72}" dt="2022-10-19T13:26:23.307" v="136" actId="1037"/>
          <ac:spMkLst>
            <pc:docMk/>
            <pc:sldMk cId="1829298035" sldId="4749"/>
            <ac:spMk id="3" creationId="{F4F7BEDB-A91D-4815-8C97-8D89C0FC44F7}"/>
          </ac:spMkLst>
        </pc:spChg>
        <pc:spChg chg="mod">
          <ac:chgData name="Valmir Meneses" userId="0158c7b8-b204-4b2b-a469-45c2adc154b5" providerId="ADAL" clId="{6B818303-A20D-427F-AFFC-D242AE14AF72}" dt="2022-10-19T13:26:06.397" v="85" actId="1037"/>
          <ac:spMkLst>
            <pc:docMk/>
            <pc:sldMk cId="1829298035" sldId="4749"/>
            <ac:spMk id="18" creationId="{2372A7DB-2763-47D9-890A-15BB8E4816A7}"/>
          </ac:spMkLst>
        </pc:spChg>
      </pc:sldChg>
    </pc:docChg>
  </pc:docChgLst>
  <pc:docChgLst>
    <pc:chgData name="Valmir Meneses" userId="0158c7b8-b204-4b2b-a469-45c2adc154b5" providerId="ADAL" clId="{13FD0435-8BC2-47D2-B461-8490FB410FEB}"/>
    <pc:docChg chg="delSld delSection modSection">
      <pc:chgData name="Valmir Meneses" userId="0158c7b8-b204-4b2b-a469-45c2adc154b5" providerId="ADAL" clId="{13FD0435-8BC2-47D2-B461-8490FB410FEB}" dt="2022-03-09T15:59:08.188" v="1" actId="17851"/>
      <pc:docMkLst>
        <pc:docMk/>
      </pc:docMkLst>
      <pc:sldChg chg="del">
        <pc:chgData name="Valmir Meneses" userId="0158c7b8-b204-4b2b-a469-45c2adc154b5" providerId="ADAL" clId="{13FD0435-8BC2-47D2-B461-8490FB410FEB}" dt="2022-03-09T15:58:58.778" v="0" actId="2696"/>
        <pc:sldMkLst>
          <pc:docMk/>
          <pc:sldMk cId="239303613" sldId="447"/>
        </pc:sldMkLst>
      </pc:sldChg>
      <pc:sldChg chg="del">
        <pc:chgData name="Valmir Meneses" userId="0158c7b8-b204-4b2b-a469-45c2adc154b5" providerId="ADAL" clId="{13FD0435-8BC2-47D2-B461-8490FB410FEB}" dt="2022-03-09T15:58:58.778" v="0" actId="2696"/>
        <pc:sldMkLst>
          <pc:docMk/>
          <pc:sldMk cId="3832265113" sldId="448"/>
        </pc:sldMkLst>
      </pc:sldChg>
      <pc:sldChg chg="del">
        <pc:chgData name="Valmir Meneses" userId="0158c7b8-b204-4b2b-a469-45c2adc154b5" providerId="ADAL" clId="{13FD0435-8BC2-47D2-B461-8490FB410FEB}" dt="2022-03-09T15:58:58.778" v="0" actId="2696"/>
        <pc:sldMkLst>
          <pc:docMk/>
          <pc:sldMk cId="3916794637" sldId="449"/>
        </pc:sldMkLst>
      </pc:sldChg>
      <pc:sldChg chg="del">
        <pc:chgData name="Valmir Meneses" userId="0158c7b8-b204-4b2b-a469-45c2adc154b5" providerId="ADAL" clId="{13FD0435-8BC2-47D2-B461-8490FB410FEB}" dt="2022-03-09T15:58:58.778" v="0" actId="2696"/>
        <pc:sldMkLst>
          <pc:docMk/>
          <pc:sldMk cId="2029295275" sldId="450"/>
        </pc:sldMkLst>
      </pc:sldChg>
      <pc:sldChg chg="del">
        <pc:chgData name="Valmir Meneses" userId="0158c7b8-b204-4b2b-a469-45c2adc154b5" providerId="ADAL" clId="{13FD0435-8BC2-47D2-B461-8490FB410FEB}" dt="2022-03-09T15:58:58.778" v="0" actId="2696"/>
        <pc:sldMkLst>
          <pc:docMk/>
          <pc:sldMk cId="2320491196" sldId="451"/>
        </pc:sldMkLst>
      </pc:sldChg>
      <pc:sldChg chg="del">
        <pc:chgData name="Valmir Meneses" userId="0158c7b8-b204-4b2b-a469-45c2adc154b5" providerId="ADAL" clId="{13FD0435-8BC2-47D2-B461-8490FB410FEB}" dt="2022-03-09T15:58:58.778" v="0" actId="2696"/>
        <pc:sldMkLst>
          <pc:docMk/>
          <pc:sldMk cId="3557560805" sldId="3643"/>
        </pc:sldMkLst>
      </pc:sldChg>
      <pc:sldChg chg="del">
        <pc:chgData name="Valmir Meneses" userId="0158c7b8-b204-4b2b-a469-45c2adc154b5" providerId="ADAL" clId="{13FD0435-8BC2-47D2-B461-8490FB410FEB}" dt="2022-03-09T15:58:58.778" v="0" actId="2696"/>
        <pc:sldMkLst>
          <pc:docMk/>
          <pc:sldMk cId="2766953804" sldId="3747"/>
        </pc:sldMkLst>
      </pc:sldChg>
      <pc:sldChg chg="del">
        <pc:chgData name="Valmir Meneses" userId="0158c7b8-b204-4b2b-a469-45c2adc154b5" providerId="ADAL" clId="{13FD0435-8BC2-47D2-B461-8490FB410FEB}" dt="2022-03-09T15:58:58.778" v="0" actId="2696"/>
        <pc:sldMkLst>
          <pc:docMk/>
          <pc:sldMk cId="1642688107" sldId="3748"/>
        </pc:sldMkLst>
      </pc:sldChg>
      <pc:sldMasterChg chg="delSldLayout">
        <pc:chgData name="Valmir Meneses" userId="0158c7b8-b204-4b2b-a469-45c2adc154b5" providerId="ADAL" clId="{13FD0435-8BC2-47D2-B461-8490FB410FEB}" dt="2022-03-09T15:58:58.778" v="0" actId="2696"/>
        <pc:sldMasterMkLst>
          <pc:docMk/>
          <pc:sldMasterMk cId="1881724970" sldId="2147484551"/>
        </pc:sldMasterMkLst>
        <pc:sldLayoutChg chg="del">
          <pc:chgData name="Valmir Meneses" userId="0158c7b8-b204-4b2b-a469-45c2adc154b5" providerId="ADAL" clId="{13FD0435-8BC2-47D2-B461-8490FB410FEB}" dt="2022-03-09T15:58:58.778" v="0" actId="2696"/>
          <pc:sldLayoutMkLst>
            <pc:docMk/>
            <pc:sldMasterMk cId="1881724970" sldId="2147484551"/>
            <pc:sldLayoutMk cId="238354509" sldId="2147484615"/>
          </pc:sldLayoutMkLst>
        </pc:sldLayoutChg>
        <pc:sldLayoutChg chg="del">
          <pc:chgData name="Valmir Meneses" userId="0158c7b8-b204-4b2b-a469-45c2adc154b5" providerId="ADAL" clId="{13FD0435-8BC2-47D2-B461-8490FB410FEB}" dt="2022-03-09T15:58:58.778" v="0" actId="2696"/>
          <pc:sldLayoutMkLst>
            <pc:docMk/>
            <pc:sldMasterMk cId="1881724970" sldId="2147484551"/>
            <pc:sldLayoutMk cId="2998567953" sldId="2147484616"/>
          </pc:sldLayoutMkLst>
        </pc:sldLayoutChg>
      </pc:sldMasterChg>
    </pc:docChg>
  </pc:docChgLst>
  <pc:docChgLst>
    <pc:chgData name="Valmir Meneses" userId="S::vamenese@microsoft.com::0158c7b8-b204-4b2b-a469-45c2adc154b5" providerId="AD" clId="Web-{130A802F-4FC6-314C-7D66-CD59A36E0D06}"/>
    <pc:docChg chg="modSld">
      <pc:chgData name="Valmir Meneses" userId="S::vamenese@microsoft.com::0158c7b8-b204-4b2b-a469-45c2adc154b5" providerId="AD" clId="Web-{130A802F-4FC6-314C-7D66-CD59A36E0D06}" dt="2020-08-03T15:41:48.128" v="0" actId="1076"/>
      <pc:docMkLst>
        <pc:docMk/>
      </pc:docMkLst>
      <pc:sldChg chg="modSp">
        <pc:chgData name="Valmir Meneses" userId="S::vamenese@microsoft.com::0158c7b8-b204-4b2b-a469-45c2adc154b5" providerId="AD" clId="Web-{130A802F-4FC6-314C-7D66-CD59A36E0D06}" dt="2020-08-03T15:41:48.128" v="0" actId="1076"/>
        <pc:sldMkLst>
          <pc:docMk/>
          <pc:sldMk cId="733405441" sldId="4951"/>
        </pc:sldMkLst>
        <pc:spChg chg="mod">
          <ac:chgData name="Valmir Meneses" userId="S::vamenese@microsoft.com::0158c7b8-b204-4b2b-a469-45c2adc154b5" providerId="AD" clId="Web-{130A802F-4FC6-314C-7D66-CD59A36E0D06}" dt="2020-08-03T15:41:48.128" v="0" actId="1076"/>
          <ac:spMkLst>
            <pc:docMk/>
            <pc:sldMk cId="733405441" sldId="4951"/>
            <ac:spMk id="4" creationId="{ACC9843B-4149-41D0-A4C3-B30F1A3D911F}"/>
          </ac:spMkLst>
        </pc:spChg>
      </pc:sldChg>
    </pc:docChg>
  </pc:docChgLst>
  <pc:docChgLst>
    <pc:chgData name="Valmir Meneses" userId="0158c7b8-b204-4b2b-a469-45c2adc154b5" providerId="ADAL" clId="{71D4CCF2-8B9D-4673-80E0-BEDA546CE657}"/>
    <pc:docChg chg="undo custSel addSld delSld modSld sldOrd modMainMaster addSection delSection modSection">
      <pc:chgData name="Valmir Meneses" userId="0158c7b8-b204-4b2b-a469-45c2adc154b5" providerId="ADAL" clId="{71D4CCF2-8B9D-4673-80E0-BEDA546CE657}" dt="2021-09-06T13:02:10.064" v="2952" actId="1076"/>
      <pc:docMkLst>
        <pc:docMk/>
      </pc:docMkLst>
      <pc:sldChg chg="addSp">
        <pc:chgData name="Valmir Meneses" userId="0158c7b8-b204-4b2b-a469-45c2adc154b5" providerId="ADAL" clId="{71D4CCF2-8B9D-4673-80E0-BEDA546CE657}" dt="2021-09-03T11:16:03.766" v="1896"/>
        <pc:sldMkLst>
          <pc:docMk/>
          <pc:sldMk cId="874757308" sldId="380"/>
        </pc:sldMkLst>
        <pc:picChg chg="add">
          <ac:chgData name="Valmir Meneses" userId="0158c7b8-b204-4b2b-a469-45c2adc154b5" providerId="ADAL" clId="{71D4CCF2-8B9D-4673-80E0-BEDA546CE657}" dt="2021-09-03T11:16:03.766" v="1896"/>
          <ac:picMkLst>
            <pc:docMk/>
            <pc:sldMk cId="874757308" sldId="380"/>
            <ac:picMk id="4098" creationId="{C403EFBF-669A-4412-9399-668E56885616}"/>
          </ac:picMkLst>
        </pc:picChg>
      </pc:sldChg>
      <pc:sldChg chg="addSp">
        <pc:chgData name="Valmir Meneses" userId="0158c7b8-b204-4b2b-a469-45c2adc154b5" providerId="ADAL" clId="{71D4CCF2-8B9D-4673-80E0-BEDA546CE657}" dt="2021-09-03T11:09:35.540" v="1876"/>
        <pc:sldMkLst>
          <pc:docMk/>
          <pc:sldMk cId="3111928834" sldId="380"/>
        </pc:sldMkLst>
        <pc:picChg chg="add">
          <ac:chgData name="Valmir Meneses" userId="0158c7b8-b204-4b2b-a469-45c2adc154b5" providerId="ADAL" clId="{71D4CCF2-8B9D-4673-80E0-BEDA546CE657}" dt="2021-09-03T11:09:35.540" v="1876"/>
          <ac:picMkLst>
            <pc:docMk/>
            <pc:sldMk cId="3111928834" sldId="380"/>
            <ac:picMk id="3074" creationId="{CFB39FE3-571F-4EFA-BA37-6D8AEFB7B649}"/>
          </ac:picMkLst>
        </pc:picChg>
      </pc:sldChg>
      <pc:sldChg chg="addSp">
        <pc:chgData name="Valmir Meneses" userId="0158c7b8-b204-4b2b-a469-45c2adc154b5" providerId="ADAL" clId="{71D4CCF2-8B9D-4673-80E0-BEDA546CE657}" dt="2021-09-03T10:52:36.771" v="1370"/>
        <pc:sldMkLst>
          <pc:docMk/>
          <pc:sldMk cId="3305709066" sldId="380"/>
        </pc:sldMkLst>
        <pc:picChg chg="add">
          <ac:chgData name="Valmir Meneses" userId="0158c7b8-b204-4b2b-a469-45c2adc154b5" providerId="ADAL" clId="{71D4CCF2-8B9D-4673-80E0-BEDA546CE657}" dt="2021-09-03T10:52:36.771" v="1370"/>
          <ac:picMkLst>
            <pc:docMk/>
            <pc:sldMk cId="3305709066" sldId="380"/>
            <ac:picMk id="2050" creationId="{991A25B9-56F8-4754-B80F-05620ED26FED}"/>
          </ac:picMkLst>
        </pc:picChg>
      </pc:sldChg>
      <pc:sldChg chg="addSp delSp modSp add del mod">
        <pc:chgData name="Valmir Meneses" userId="0158c7b8-b204-4b2b-a469-45c2adc154b5" providerId="ADAL" clId="{71D4CCF2-8B9D-4673-80E0-BEDA546CE657}" dt="2021-09-03T12:18:10.112" v="2508" actId="20577"/>
        <pc:sldMkLst>
          <pc:docMk/>
          <pc:sldMk cId="3938462767" sldId="380"/>
        </pc:sldMkLst>
        <pc:spChg chg="mod">
          <ac:chgData name="Valmir Meneses" userId="0158c7b8-b204-4b2b-a469-45c2adc154b5" providerId="ADAL" clId="{71D4CCF2-8B9D-4673-80E0-BEDA546CE657}" dt="2021-09-03T11:08:19.574" v="1875" actId="1076"/>
          <ac:spMkLst>
            <pc:docMk/>
            <pc:sldMk cId="3938462767" sldId="380"/>
            <ac:spMk id="2" creationId="{F02D561A-051E-4A8F-9404-C25BFB866C92}"/>
          </ac:spMkLst>
        </pc:spChg>
        <pc:spChg chg="mod">
          <ac:chgData name="Valmir Meneses" userId="0158c7b8-b204-4b2b-a469-45c2adc154b5" providerId="ADAL" clId="{71D4CCF2-8B9D-4673-80E0-BEDA546CE657}" dt="2021-09-03T12:18:10.112" v="2508" actId="20577"/>
          <ac:spMkLst>
            <pc:docMk/>
            <pc:sldMk cId="3938462767" sldId="380"/>
            <ac:spMk id="3" creationId="{350007DF-6A46-4849-9329-DB712F82AD1D}"/>
          </ac:spMkLst>
        </pc:spChg>
        <pc:spChg chg="add mod">
          <ac:chgData name="Valmir Meneses" userId="0158c7b8-b204-4b2b-a469-45c2adc154b5" providerId="ADAL" clId="{71D4CCF2-8B9D-4673-80E0-BEDA546CE657}" dt="2021-09-03T11:28:01.957" v="2141" actId="1076"/>
          <ac:spMkLst>
            <pc:docMk/>
            <pc:sldMk cId="3938462767" sldId="380"/>
            <ac:spMk id="4" creationId="{0477A6A7-3B58-44A5-BF3C-31185270D809}"/>
          </ac:spMkLst>
        </pc:spChg>
        <pc:picChg chg="add mod ord">
          <ac:chgData name="Valmir Meneses" userId="0158c7b8-b204-4b2b-a469-45c2adc154b5" providerId="ADAL" clId="{71D4CCF2-8B9D-4673-80E0-BEDA546CE657}" dt="2021-09-03T11:27:48.813" v="2140" actId="1076"/>
          <ac:picMkLst>
            <pc:docMk/>
            <pc:sldMk cId="3938462767" sldId="380"/>
            <ac:picMk id="5" creationId="{4D2B4C01-D2C8-4D52-9274-4CFFBB1CD68B}"/>
          </ac:picMkLst>
        </pc:picChg>
        <pc:picChg chg="del mod ord">
          <ac:chgData name="Valmir Meneses" userId="0158c7b8-b204-4b2b-a469-45c2adc154b5" providerId="ADAL" clId="{71D4CCF2-8B9D-4673-80E0-BEDA546CE657}" dt="2021-09-03T11:14:15.714" v="1886" actId="478"/>
          <ac:picMkLst>
            <pc:docMk/>
            <pc:sldMk cId="3938462767" sldId="380"/>
            <ac:picMk id="2050" creationId="{991A25B9-56F8-4754-B80F-05620ED26FED}"/>
          </ac:picMkLst>
        </pc:picChg>
        <pc:picChg chg="mod ord">
          <ac:chgData name="Valmir Meneses" userId="0158c7b8-b204-4b2b-a469-45c2adc154b5" providerId="ADAL" clId="{71D4CCF2-8B9D-4673-80E0-BEDA546CE657}" dt="2021-09-03T11:10:15.098" v="1883" actId="14100"/>
          <ac:picMkLst>
            <pc:docMk/>
            <pc:sldMk cId="3938462767" sldId="380"/>
            <ac:picMk id="3074" creationId="{CFB39FE3-571F-4EFA-BA37-6D8AEFB7B649}"/>
          </ac:picMkLst>
        </pc:picChg>
        <pc:picChg chg="mod ord">
          <ac:chgData name="Valmir Meneses" userId="0158c7b8-b204-4b2b-a469-45c2adc154b5" providerId="ADAL" clId="{71D4CCF2-8B9D-4673-80E0-BEDA546CE657}" dt="2021-09-03T11:31:40.626" v="2168" actId="1076"/>
          <ac:picMkLst>
            <pc:docMk/>
            <pc:sldMk cId="3938462767" sldId="380"/>
            <ac:picMk id="4098" creationId="{C403EFBF-669A-4412-9399-668E56885616}"/>
          </ac:picMkLst>
        </pc:picChg>
      </pc:sldChg>
      <pc:sldChg chg="addSp delSp modSp mod">
        <pc:chgData name="Valmir Meneses" userId="0158c7b8-b204-4b2b-a469-45c2adc154b5" providerId="ADAL" clId="{71D4CCF2-8B9D-4673-80E0-BEDA546CE657}" dt="2021-09-03T13:46:07.925" v="2568" actId="1035"/>
        <pc:sldMkLst>
          <pc:docMk/>
          <pc:sldMk cId="1829298035" sldId="4749"/>
        </pc:sldMkLst>
        <pc:spChg chg="add del mod">
          <ac:chgData name="Valmir Meneses" userId="0158c7b8-b204-4b2b-a469-45c2adc154b5" providerId="ADAL" clId="{71D4CCF2-8B9D-4673-80E0-BEDA546CE657}" dt="2021-09-03T10:41:44.405" v="1152" actId="478"/>
          <ac:spMkLst>
            <pc:docMk/>
            <pc:sldMk cId="1829298035" sldId="4749"/>
            <ac:spMk id="2" creationId="{B93AD81A-2230-47F0-A9F4-1968B249BA73}"/>
          </ac:spMkLst>
        </pc:spChg>
        <pc:spChg chg="mod">
          <ac:chgData name="Valmir Meneses" userId="0158c7b8-b204-4b2b-a469-45c2adc154b5" providerId="ADAL" clId="{71D4CCF2-8B9D-4673-80E0-BEDA546CE657}" dt="2021-09-03T12:49:25.720" v="2554" actId="1076"/>
          <ac:spMkLst>
            <pc:docMk/>
            <pc:sldMk cId="1829298035" sldId="4749"/>
            <ac:spMk id="3" creationId="{F4F7BEDB-A91D-4815-8C97-8D89C0FC44F7}"/>
          </ac:spMkLst>
        </pc:spChg>
        <pc:spChg chg="mod">
          <ac:chgData name="Valmir Meneses" userId="0158c7b8-b204-4b2b-a469-45c2adc154b5" providerId="ADAL" clId="{71D4CCF2-8B9D-4673-80E0-BEDA546CE657}" dt="2021-09-03T13:45:20.157" v="2555" actId="1076"/>
          <ac:spMkLst>
            <pc:docMk/>
            <pc:sldMk cId="1829298035" sldId="4749"/>
            <ac:spMk id="4" creationId="{006A9F1D-C857-4F51-BBD1-2EE96C2B8BFA}"/>
          </ac:spMkLst>
        </pc:spChg>
        <pc:spChg chg="add del mod">
          <ac:chgData name="Valmir Meneses" userId="0158c7b8-b204-4b2b-a469-45c2adc154b5" providerId="ADAL" clId="{71D4CCF2-8B9D-4673-80E0-BEDA546CE657}" dt="2021-09-03T10:35:21.107" v="960" actId="478"/>
          <ac:spMkLst>
            <pc:docMk/>
            <pc:sldMk cId="1829298035" sldId="4749"/>
            <ac:spMk id="5" creationId="{B95D4C43-D128-42E5-B520-A2493F7D4EED}"/>
          </ac:spMkLst>
        </pc:spChg>
        <pc:spChg chg="add del mod">
          <ac:chgData name="Valmir Meneses" userId="0158c7b8-b204-4b2b-a469-45c2adc154b5" providerId="ADAL" clId="{71D4CCF2-8B9D-4673-80E0-BEDA546CE657}" dt="2021-09-03T10:41:51.728" v="1154" actId="478"/>
          <ac:spMkLst>
            <pc:docMk/>
            <pc:sldMk cId="1829298035" sldId="4749"/>
            <ac:spMk id="6" creationId="{C9BBADAF-2181-44B1-B1C3-F2E8571E5951}"/>
          </ac:spMkLst>
        </pc:spChg>
        <pc:spChg chg="del">
          <ac:chgData name="Valmir Meneses" userId="0158c7b8-b204-4b2b-a469-45c2adc154b5" providerId="ADAL" clId="{71D4CCF2-8B9D-4673-80E0-BEDA546CE657}" dt="2021-09-03T08:28:33.835" v="125" actId="478"/>
          <ac:spMkLst>
            <pc:docMk/>
            <pc:sldMk cId="1829298035" sldId="4749"/>
            <ac:spMk id="7" creationId="{AEE16E3C-4650-4879-BE73-29569A729145}"/>
          </ac:spMkLst>
        </pc:spChg>
        <pc:spChg chg="add del mod">
          <ac:chgData name="Valmir Meneses" userId="0158c7b8-b204-4b2b-a469-45c2adc154b5" providerId="ADAL" clId="{71D4CCF2-8B9D-4673-80E0-BEDA546CE657}" dt="2021-09-03T11:55:25.687" v="2372" actId="478"/>
          <ac:spMkLst>
            <pc:docMk/>
            <pc:sldMk cId="1829298035" sldId="4749"/>
            <ac:spMk id="9" creationId="{67CDB3C6-CE7C-4C68-AB85-B1390D0CA7BA}"/>
          </ac:spMkLst>
        </pc:spChg>
        <pc:spChg chg="add del mod">
          <ac:chgData name="Valmir Meneses" userId="0158c7b8-b204-4b2b-a469-45c2adc154b5" providerId="ADAL" clId="{71D4CCF2-8B9D-4673-80E0-BEDA546CE657}" dt="2021-09-03T11:55:11.769" v="2370" actId="478"/>
          <ac:spMkLst>
            <pc:docMk/>
            <pc:sldMk cId="1829298035" sldId="4749"/>
            <ac:spMk id="11" creationId="{28B2A58C-23FD-4863-A45B-F04068CE85D5}"/>
          </ac:spMkLst>
        </pc:spChg>
        <pc:spChg chg="add del mod">
          <ac:chgData name="Valmir Meneses" userId="0158c7b8-b204-4b2b-a469-45c2adc154b5" providerId="ADAL" clId="{71D4CCF2-8B9D-4673-80E0-BEDA546CE657}" dt="2021-09-03T11:55:20.749" v="2371" actId="478"/>
          <ac:spMkLst>
            <pc:docMk/>
            <pc:sldMk cId="1829298035" sldId="4749"/>
            <ac:spMk id="13" creationId="{F678324D-4080-4EBC-86F7-61B5343FA068}"/>
          </ac:spMkLst>
        </pc:spChg>
        <pc:spChg chg="add mod">
          <ac:chgData name="Valmir Meneses" userId="0158c7b8-b204-4b2b-a469-45c2adc154b5" providerId="ADAL" clId="{71D4CCF2-8B9D-4673-80E0-BEDA546CE657}" dt="2021-09-03T12:10:50.998" v="2478" actId="1035"/>
          <ac:spMkLst>
            <pc:docMk/>
            <pc:sldMk cId="1829298035" sldId="4749"/>
            <ac:spMk id="14" creationId="{0A60DE9D-F8D1-41C1-906C-7F05F7111C4E}"/>
          </ac:spMkLst>
        </pc:spChg>
        <pc:spChg chg="add mod">
          <ac:chgData name="Valmir Meneses" userId="0158c7b8-b204-4b2b-a469-45c2adc154b5" providerId="ADAL" clId="{71D4CCF2-8B9D-4673-80E0-BEDA546CE657}" dt="2021-09-03T10:45:14.602" v="1338" actId="1076"/>
          <ac:spMkLst>
            <pc:docMk/>
            <pc:sldMk cId="1829298035" sldId="4749"/>
            <ac:spMk id="15" creationId="{5ACC8345-2C83-4F85-8949-EA53353E5B5D}"/>
          </ac:spMkLst>
        </pc:spChg>
        <pc:spChg chg="add mod">
          <ac:chgData name="Valmir Meneses" userId="0158c7b8-b204-4b2b-a469-45c2adc154b5" providerId="ADAL" clId="{71D4CCF2-8B9D-4673-80E0-BEDA546CE657}" dt="2021-09-03T13:46:07.925" v="2568" actId="1035"/>
          <ac:spMkLst>
            <pc:docMk/>
            <pc:sldMk cId="1829298035" sldId="4749"/>
            <ac:spMk id="17" creationId="{48757A49-C40C-4548-A6EB-8D40CDAC04C1}"/>
          </ac:spMkLst>
        </pc:spChg>
        <pc:spChg chg="add mod">
          <ac:chgData name="Valmir Meneses" userId="0158c7b8-b204-4b2b-a469-45c2adc154b5" providerId="ADAL" clId="{71D4CCF2-8B9D-4673-80E0-BEDA546CE657}" dt="2021-09-03T12:49:00.010" v="2553" actId="1035"/>
          <ac:spMkLst>
            <pc:docMk/>
            <pc:sldMk cId="1829298035" sldId="4749"/>
            <ac:spMk id="18" creationId="{2372A7DB-2763-47D9-890A-15BB8E4816A7}"/>
          </ac:spMkLst>
        </pc:spChg>
        <pc:picChg chg="del">
          <ac:chgData name="Valmir Meneses" userId="0158c7b8-b204-4b2b-a469-45c2adc154b5" providerId="ADAL" clId="{71D4CCF2-8B9D-4673-80E0-BEDA546CE657}" dt="2021-09-03T08:28:35.146" v="126" actId="478"/>
          <ac:picMkLst>
            <pc:docMk/>
            <pc:sldMk cId="1829298035" sldId="4749"/>
            <ac:picMk id="6" creationId="{C939EA67-E4B5-4F4A-A482-A93E2B655A64}"/>
          </ac:picMkLst>
        </pc:picChg>
      </pc:sldChg>
      <pc:sldChg chg="ord">
        <pc:chgData name="Valmir Meneses" userId="0158c7b8-b204-4b2b-a469-45c2adc154b5" providerId="ADAL" clId="{71D4CCF2-8B9D-4673-80E0-BEDA546CE657}" dt="2021-09-02T23:04:18.855" v="99"/>
        <pc:sldMkLst>
          <pc:docMk/>
          <pc:sldMk cId="3253207655" sldId="4928"/>
        </pc:sldMkLst>
      </pc:sldChg>
      <pc:sldChg chg="addSp delSp modSp add mod">
        <pc:chgData name="Valmir Meneses" userId="0158c7b8-b204-4b2b-a469-45c2adc154b5" providerId="ADAL" clId="{71D4CCF2-8B9D-4673-80E0-BEDA546CE657}" dt="2021-09-03T12:21:58.115" v="2510" actId="114"/>
        <pc:sldMkLst>
          <pc:docMk/>
          <pc:sldMk cId="2309448923" sldId="4930"/>
        </pc:sldMkLst>
        <pc:spChg chg="add del">
          <ac:chgData name="Valmir Meneses" userId="0158c7b8-b204-4b2b-a469-45c2adc154b5" providerId="ADAL" clId="{71D4CCF2-8B9D-4673-80E0-BEDA546CE657}" dt="2021-09-03T09:23:21.939" v="130" actId="22"/>
          <ac:spMkLst>
            <pc:docMk/>
            <pc:sldMk cId="2309448923" sldId="4930"/>
            <ac:spMk id="2" creationId="{6CC3AF76-0FB4-4590-B360-A7A72D1C4FF4}"/>
          </ac:spMkLst>
        </pc:spChg>
        <pc:spChg chg="add mod">
          <ac:chgData name="Valmir Meneses" userId="0158c7b8-b204-4b2b-a469-45c2adc154b5" providerId="ADAL" clId="{71D4CCF2-8B9D-4673-80E0-BEDA546CE657}" dt="2021-09-03T12:21:58.115" v="2510" actId="114"/>
          <ac:spMkLst>
            <pc:docMk/>
            <pc:sldMk cId="2309448923" sldId="4930"/>
            <ac:spMk id="3" creationId="{6F2B117E-8089-4922-9937-58E1FC21DD32}"/>
          </ac:spMkLst>
        </pc:spChg>
        <pc:spChg chg="mod">
          <ac:chgData name="Valmir Meneses" userId="0158c7b8-b204-4b2b-a469-45c2adc154b5" providerId="ADAL" clId="{71D4CCF2-8B9D-4673-80E0-BEDA546CE657}" dt="2021-09-03T09:33:00.282" v="271" actId="1076"/>
          <ac:spMkLst>
            <pc:docMk/>
            <pc:sldMk cId="2309448923" sldId="4930"/>
            <ac:spMk id="24" creationId="{9D3DCB21-BED4-41DD-852B-3013B835908F}"/>
          </ac:spMkLst>
        </pc:spChg>
        <pc:spChg chg="mod">
          <ac:chgData name="Valmir Meneses" userId="0158c7b8-b204-4b2b-a469-45c2adc154b5" providerId="ADAL" clId="{71D4CCF2-8B9D-4673-80E0-BEDA546CE657}" dt="2021-09-03T09:23:34.489" v="156" actId="1036"/>
          <ac:spMkLst>
            <pc:docMk/>
            <pc:sldMk cId="2309448923" sldId="4930"/>
            <ac:spMk id="25" creationId="{5CE237E5-980F-46A7-B46F-AA0CA02E2F1F}"/>
          </ac:spMkLst>
        </pc:spChg>
        <pc:spChg chg="mod">
          <ac:chgData name="Valmir Meneses" userId="0158c7b8-b204-4b2b-a469-45c2adc154b5" providerId="ADAL" clId="{71D4CCF2-8B9D-4673-80E0-BEDA546CE657}" dt="2021-09-03T09:23:34.489" v="156" actId="1036"/>
          <ac:spMkLst>
            <pc:docMk/>
            <pc:sldMk cId="2309448923" sldId="4930"/>
            <ac:spMk id="35" creationId="{3AFB1ECC-3C7A-4620-B6C9-DE943FA0A2F0}"/>
          </ac:spMkLst>
        </pc:spChg>
        <pc:picChg chg="del">
          <ac:chgData name="Valmir Meneses" userId="0158c7b8-b204-4b2b-a469-45c2adc154b5" providerId="ADAL" clId="{71D4CCF2-8B9D-4673-80E0-BEDA546CE657}" dt="2021-09-03T09:23:06.091" v="128" actId="478"/>
          <ac:picMkLst>
            <pc:docMk/>
            <pc:sldMk cId="2309448923" sldId="4930"/>
            <ac:picMk id="23" creationId="{92FAA43B-7249-4095-A55A-AC6474D6E9BA}"/>
          </ac:picMkLst>
        </pc:picChg>
        <pc:picChg chg="mod">
          <ac:chgData name="Valmir Meneses" userId="0158c7b8-b204-4b2b-a469-45c2adc154b5" providerId="ADAL" clId="{71D4CCF2-8B9D-4673-80E0-BEDA546CE657}" dt="2021-09-03T09:23:34.489" v="156" actId="1036"/>
          <ac:picMkLst>
            <pc:docMk/>
            <pc:sldMk cId="2309448923" sldId="4930"/>
            <ac:picMk id="30" creationId="{3BB6C8C5-46EA-45AB-863E-A1215FBF1463}"/>
          </ac:picMkLst>
        </pc:picChg>
        <pc:picChg chg="mod">
          <ac:chgData name="Valmir Meneses" userId="0158c7b8-b204-4b2b-a469-45c2adc154b5" providerId="ADAL" clId="{71D4CCF2-8B9D-4673-80E0-BEDA546CE657}" dt="2021-09-03T09:23:34.489" v="156" actId="1036"/>
          <ac:picMkLst>
            <pc:docMk/>
            <pc:sldMk cId="2309448923" sldId="4930"/>
            <ac:picMk id="32" creationId="{A106A775-139D-4D8E-9D7E-7F3ADC4022B9}"/>
          </ac:picMkLst>
        </pc:picChg>
        <pc:picChg chg="mod">
          <ac:chgData name="Valmir Meneses" userId="0158c7b8-b204-4b2b-a469-45c2adc154b5" providerId="ADAL" clId="{71D4CCF2-8B9D-4673-80E0-BEDA546CE657}" dt="2021-09-03T09:23:34.489" v="156" actId="1036"/>
          <ac:picMkLst>
            <pc:docMk/>
            <pc:sldMk cId="2309448923" sldId="4930"/>
            <ac:picMk id="34" creationId="{65CEEB43-D453-48D1-8F28-46AE47548B14}"/>
          </ac:picMkLst>
        </pc:picChg>
      </pc:sldChg>
      <pc:sldChg chg="delSp modSp mod">
        <pc:chgData name="Valmir Meneses" userId="0158c7b8-b204-4b2b-a469-45c2adc154b5" providerId="ADAL" clId="{71D4CCF2-8B9D-4673-80E0-BEDA546CE657}" dt="2021-09-03T14:17:46.265" v="2569" actId="20577"/>
        <pc:sldMkLst>
          <pc:docMk/>
          <pc:sldMk cId="411316113" sldId="4942"/>
        </pc:sldMkLst>
        <pc:spChg chg="mod">
          <ac:chgData name="Valmir Meneses" userId="0158c7b8-b204-4b2b-a469-45c2adc154b5" providerId="ADAL" clId="{71D4CCF2-8B9D-4673-80E0-BEDA546CE657}" dt="2021-09-03T14:17:46.265" v="2569" actId="20577"/>
          <ac:spMkLst>
            <pc:docMk/>
            <pc:sldMk cId="411316113" sldId="4942"/>
            <ac:spMk id="2" creationId="{E24FDF42-E98C-417A-ADE1-5E171DD2A477}"/>
          </ac:spMkLst>
        </pc:spChg>
        <pc:spChg chg="mod">
          <ac:chgData name="Valmir Meneses" userId="0158c7b8-b204-4b2b-a469-45c2adc154b5" providerId="ADAL" clId="{71D4CCF2-8B9D-4673-80E0-BEDA546CE657}" dt="2021-09-03T11:52:24.230" v="2350" actId="20577"/>
          <ac:spMkLst>
            <pc:docMk/>
            <pc:sldMk cId="411316113" sldId="4942"/>
            <ac:spMk id="8" creationId="{8631CAC4-630E-4C89-B238-49E38C41F719}"/>
          </ac:spMkLst>
        </pc:spChg>
        <pc:spChg chg="del">
          <ac:chgData name="Valmir Meneses" userId="0158c7b8-b204-4b2b-a469-45c2adc154b5" providerId="ADAL" clId="{71D4CCF2-8B9D-4673-80E0-BEDA546CE657}" dt="2021-09-02T23:10:34.424" v="124" actId="478"/>
          <ac:spMkLst>
            <pc:docMk/>
            <pc:sldMk cId="411316113" sldId="4942"/>
            <ac:spMk id="9" creationId="{7B0FEA69-CFCC-4F69-B4F6-C1F3F06F8EBB}"/>
          </ac:spMkLst>
        </pc:spChg>
      </pc:sldChg>
      <pc:sldChg chg="modSp mod">
        <pc:chgData name="Valmir Meneses" userId="0158c7b8-b204-4b2b-a469-45c2adc154b5" providerId="ADAL" clId="{71D4CCF2-8B9D-4673-80E0-BEDA546CE657}" dt="2021-09-03T12:21:46.028" v="2509" actId="114"/>
        <pc:sldMkLst>
          <pc:docMk/>
          <pc:sldMk cId="848307351" sldId="4943"/>
        </pc:sldMkLst>
        <pc:spChg chg="mod">
          <ac:chgData name="Valmir Meneses" userId="0158c7b8-b204-4b2b-a469-45c2adc154b5" providerId="ADAL" clId="{71D4CCF2-8B9D-4673-80E0-BEDA546CE657}" dt="2021-09-03T12:21:46.028" v="2509" actId="114"/>
          <ac:spMkLst>
            <pc:docMk/>
            <pc:sldMk cId="848307351" sldId="4943"/>
            <ac:spMk id="3" creationId="{A2E55F20-091D-469C-8076-0F0F7D6782EB}"/>
          </ac:spMkLst>
        </pc:spChg>
        <pc:picChg chg="mod">
          <ac:chgData name="Valmir Meneses" userId="0158c7b8-b204-4b2b-a469-45c2adc154b5" providerId="ADAL" clId="{71D4CCF2-8B9D-4673-80E0-BEDA546CE657}" dt="2021-09-03T11:39:30.303" v="2241" actId="1076"/>
          <ac:picMkLst>
            <pc:docMk/>
            <pc:sldMk cId="848307351" sldId="4943"/>
            <ac:picMk id="4" creationId="{C839322B-956F-4891-9606-A715366BFB49}"/>
          </ac:picMkLst>
        </pc:picChg>
        <pc:picChg chg="mod">
          <ac:chgData name="Valmir Meneses" userId="0158c7b8-b204-4b2b-a469-45c2adc154b5" providerId="ADAL" clId="{71D4CCF2-8B9D-4673-80E0-BEDA546CE657}" dt="2021-09-03T11:39:17.407" v="2240" actId="1076"/>
          <ac:picMkLst>
            <pc:docMk/>
            <pc:sldMk cId="848307351" sldId="4943"/>
            <ac:picMk id="11" creationId="{BFB4D735-E13E-4722-B527-D126FA9D7DB2}"/>
          </ac:picMkLst>
        </pc:picChg>
      </pc:sldChg>
      <pc:sldChg chg="modSp mod">
        <pc:chgData name="Valmir Meneses" userId="0158c7b8-b204-4b2b-a469-45c2adc154b5" providerId="ADAL" clId="{71D4CCF2-8B9D-4673-80E0-BEDA546CE657}" dt="2021-09-03T14:51:14.009" v="2570" actId="1076"/>
        <pc:sldMkLst>
          <pc:docMk/>
          <pc:sldMk cId="3945967822" sldId="4944"/>
        </pc:sldMkLst>
        <pc:spChg chg="mod">
          <ac:chgData name="Valmir Meneses" userId="0158c7b8-b204-4b2b-a469-45c2adc154b5" providerId="ADAL" clId="{71D4CCF2-8B9D-4673-80E0-BEDA546CE657}" dt="2021-09-03T11:38:27.623" v="2238" actId="1076"/>
          <ac:spMkLst>
            <pc:docMk/>
            <pc:sldMk cId="3945967822" sldId="4944"/>
            <ac:spMk id="2" creationId="{E24FDF42-E98C-417A-ADE1-5E171DD2A477}"/>
          </ac:spMkLst>
        </pc:spChg>
        <pc:spChg chg="mod">
          <ac:chgData name="Valmir Meneses" userId="0158c7b8-b204-4b2b-a469-45c2adc154b5" providerId="ADAL" clId="{71D4CCF2-8B9D-4673-80E0-BEDA546CE657}" dt="2021-09-03T11:38:14.357" v="2236" actId="1076"/>
          <ac:spMkLst>
            <pc:docMk/>
            <pc:sldMk cId="3945967822" sldId="4944"/>
            <ac:spMk id="4" creationId="{EA55178B-E36C-4F9C-9E6B-2B50549D8786}"/>
          </ac:spMkLst>
        </pc:spChg>
        <pc:spChg chg="mod">
          <ac:chgData name="Valmir Meneses" userId="0158c7b8-b204-4b2b-a469-45c2adc154b5" providerId="ADAL" clId="{71D4CCF2-8B9D-4673-80E0-BEDA546CE657}" dt="2021-09-03T09:44:06.652" v="443" actId="403"/>
          <ac:spMkLst>
            <pc:docMk/>
            <pc:sldMk cId="3945967822" sldId="4944"/>
            <ac:spMk id="9" creationId="{2D3E7137-6847-4AED-B78B-0F3A6406286A}"/>
          </ac:spMkLst>
        </pc:spChg>
        <pc:spChg chg="mod">
          <ac:chgData name="Valmir Meneses" userId="0158c7b8-b204-4b2b-a469-45c2adc154b5" providerId="ADAL" clId="{71D4CCF2-8B9D-4673-80E0-BEDA546CE657}" dt="2021-09-03T11:36:49.815" v="2210" actId="1076"/>
          <ac:spMkLst>
            <pc:docMk/>
            <pc:sldMk cId="3945967822" sldId="4944"/>
            <ac:spMk id="11" creationId="{992A6CC6-A572-4B1C-A40B-6E2FE60D10E3}"/>
          </ac:spMkLst>
        </pc:spChg>
        <pc:picChg chg="mod">
          <ac:chgData name="Valmir Meneses" userId="0158c7b8-b204-4b2b-a469-45c2adc154b5" providerId="ADAL" clId="{71D4CCF2-8B9D-4673-80E0-BEDA546CE657}" dt="2021-09-03T14:51:14.009" v="2570" actId="1076"/>
          <ac:picMkLst>
            <pc:docMk/>
            <pc:sldMk cId="3945967822" sldId="4944"/>
            <ac:picMk id="8" creationId="{BBF9F6A8-9EB5-47C5-910E-1B00AD69FD7A}"/>
          </ac:picMkLst>
        </pc:picChg>
      </pc:sldChg>
      <pc:sldChg chg="modSp mod">
        <pc:chgData name="Valmir Meneses" userId="0158c7b8-b204-4b2b-a469-45c2adc154b5" providerId="ADAL" clId="{71D4CCF2-8B9D-4673-80E0-BEDA546CE657}" dt="2021-09-03T12:47:02.368" v="2529" actId="5793"/>
        <pc:sldMkLst>
          <pc:docMk/>
          <pc:sldMk cId="560870049" sldId="4950"/>
        </pc:sldMkLst>
        <pc:spChg chg="mod">
          <ac:chgData name="Valmir Meneses" userId="0158c7b8-b204-4b2b-a469-45c2adc154b5" providerId="ADAL" clId="{71D4CCF2-8B9D-4673-80E0-BEDA546CE657}" dt="2021-09-03T12:47:02.368" v="2529" actId="5793"/>
          <ac:spMkLst>
            <pc:docMk/>
            <pc:sldMk cId="560870049" sldId="4950"/>
            <ac:spMk id="9" creationId="{2E918FB0-4068-46C9-8D17-800E83B9C929}"/>
          </ac:spMkLst>
        </pc:spChg>
      </pc:sldChg>
      <pc:sldChg chg="addSp modSp mod">
        <pc:chgData name="Valmir Meneses" userId="0158c7b8-b204-4b2b-a469-45c2adc154b5" providerId="ADAL" clId="{71D4CCF2-8B9D-4673-80E0-BEDA546CE657}" dt="2021-09-03T12:22:11.956" v="2511" actId="114"/>
        <pc:sldMkLst>
          <pc:docMk/>
          <pc:sldMk cId="733288261" sldId="4956"/>
        </pc:sldMkLst>
        <pc:spChg chg="add mod">
          <ac:chgData name="Valmir Meneses" userId="0158c7b8-b204-4b2b-a469-45c2adc154b5" providerId="ADAL" clId="{71D4CCF2-8B9D-4673-80E0-BEDA546CE657}" dt="2021-09-03T11:41:59.480" v="2265" actId="14100"/>
          <ac:spMkLst>
            <pc:docMk/>
            <pc:sldMk cId="733288261" sldId="4956"/>
            <ac:spMk id="2" creationId="{B3E2392A-2A78-43F1-841A-18C809A4337F}"/>
          </ac:spMkLst>
        </pc:spChg>
        <pc:spChg chg="mod">
          <ac:chgData name="Valmir Meneses" userId="0158c7b8-b204-4b2b-a469-45c2adc154b5" providerId="ADAL" clId="{71D4CCF2-8B9D-4673-80E0-BEDA546CE657}" dt="2021-09-03T12:22:11.956" v="2511" actId="114"/>
          <ac:spMkLst>
            <pc:docMk/>
            <pc:sldMk cId="733288261" sldId="4956"/>
            <ac:spMk id="5" creationId="{CD2B6396-59B1-45B9-A3ED-6FEED02964DF}"/>
          </ac:spMkLst>
        </pc:spChg>
        <pc:picChg chg="mod">
          <ac:chgData name="Valmir Meneses" userId="0158c7b8-b204-4b2b-a469-45c2adc154b5" providerId="ADAL" clId="{71D4CCF2-8B9D-4673-80E0-BEDA546CE657}" dt="2021-09-03T11:41:45.255" v="2262" actId="1076"/>
          <ac:picMkLst>
            <pc:docMk/>
            <pc:sldMk cId="733288261" sldId="4956"/>
            <ac:picMk id="1026" creationId="{A699646F-AD94-4522-B040-4779BC1E1791}"/>
          </ac:picMkLst>
        </pc:picChg>
      </pc:sldChg>
      <pc:sldChg chg="modSp mod">
        <pc:chgData name="Valmir Meneses" userId="0158c7b8-b204-4b2b-a469-45c2adc154b5" providerId="ADAL" clId="{71D4CCF2-8B9D-4673-80E0-BEDA546CE657}" dt="2021-09-03T12:22:20.971" v="2512" actId="114"/>
        <pc:sldMkLst>
          <pc:docMk/>
          <pc:sldMk cId="2872563555" sldId="4958"/>
        </pc:sldMkLst>
        <pc:spChg chg="mod">
          <ac:chgData name="Valmir Meneses" userId="0158c7b8-b204-4b2b-a469-45c2adc154b5" providerId="ADAL" clId="{71D4CCF2-8B9D-4673-80E0-BEDA546CE657}" dt="2021-09-03T12:22:20.971" v="2512" actId="114"/>
          <ac:spMkLst>
            <pc:docMk/>
            <pc:sldMk cId="2872563555" sldId="4958"/>
            <ac:spMk id="5" creationId="{CD2B6396-59B1-45B9-A3ED-6FEED02964DF}"/>
          </ac:spMkLst>
        </pc:spChg>
        <pc:spChg chg="mod">
          <ac:chgData name="Valmir Meneses" userId="0158c7b8-b204-4b2b-a469-45c2adc154b5" providerId="ADAL" clId="{71D4CCF2-8B9D-4673-80E0-BEDA546CE657}" dt="2021-09-03T11:45:33.805" v="2328" actId="1076"/>
          <ac:spMkLst>
            <pc:docMk/>
            <pc:sldMk cId="2872563555" sldId="4958"/>
            <ac:spMk id="8" creationId="{12E12100-54E2-45FE-BF7D-65C135EDB1BD}"/>
          </ac:spMkLst>
        </pc:spChg>
        <pc:spChg chg="mod">
          <ac:chgData name="Valmir Meneses" userId="0158c7b8-b204-4b2b-a469-45c2adc154b5" providerId="ADAL" clId="{71D4CCF2-8B9D-4673-80E0-BEDA546CE657}" dt="2021-09-03T11:45:20.276" v="2327" actId="14100"/>
          <ac:spMkLst>
            <pc:docMk/>
            <pc:sldMk cId="2872563555" sldId="4958"/>
            <ac:spMk id="10" creationId="{7721CFD3-6B98-4DCE-A800-38A504F0631B}"/>
          </ac:spMkLst>
        </pc:spChg>
        <pc:spChg chg="mod">
          <ac:chgData name="Valmir Meneses" userId="0158c7b8-b204-4b2b-a469-45c2adc154b5" providerId="ADAL" clId="{71D4CCF2-8B9D-4673-80E0-BEDA546CE657}" dt="2021-09-03T11:44:45.871" v="2324" actId="1037"/>
          <ac:spMkLst>
            <pc:docMk/>
            <pc:sldMk cId="2872563555" sldId="4958"/>
            <ac:spMk id="13" creationId="{3D741999-A454-4FA5-B882-0B6D22B0A3A6}"/>
          </ac:spMkLst>
        </pc:spChg>
        <pc:picChg chg="mod">
          <ac:chgData name="Valmir Meneses" userId="0158c7b8-b204-4b2b-a469-45c2adc154b5" providerId="ADAL" clId="{71D4CCF2-8B9D-4673-80E0-BEDA546CE657}" dt="2021-09-03T09:47:56.847" v="520" actId="14100"/>
          <ac:picMkLst>
            <pc:docMk/>
            <pc:sldMk cId="2872563555" sldId="4958"/>
            <ac:picMk id="3" creationId="{CBF08239-CAE0-4072-B09B-2C145163AA08}"/>
          </ac:picMkLst>
        </pc:picChg>
      </pc:sldChg>
      <pc:sldChg chg="modSp mod">
        <pc:chgData name="Valmir Meneses" userId="0158c7b8-b204-4b2b-a469-45c2adc154b5" providerId="ADAL" clId="{71D4CCF2-8B9D-4673-80E0-BEDA546CE657}" dt="2021-09-03T12:22:28.626" v="2513" actId="114"/>
        <pc:sldMkLst>
          <pc:docMk/>
          <pc:sldMk cId="3069304197" sldId="4959"/>
        </pc:sldMkLst>
        <pc:spChg chg="mod">
          <ac:chgData name="Valmir Meneses" userId="0158c7b8-b204-4b2b-a469-45c2adc154b5" providerId="ADAL" clId="{71D4CCF2-8B9D-4673-80E0-BEDA546CE657}" dt="2021-09-03T11:43:11.335" v="2276" actId="1076"/>
          <ac:spMkLst>
            <pc:docMk/>
            <pc:sldMk cId="3069304197" sldId="4959"/>
            <ac:spMk id="3" creationId="{A58E9713-008A-4DE8-B57D-22D70AEEEAD1}"/>
          </ac:spMkLst>
        </pc:spChg>
        <pc:spChg chg="mod">
          <ac:chgData name="Valmir Meneses" userId="0158c7b8-b204-4b2b-a469-45c2adc154b5" providerId="ADAL" clId="{71D4CCF2-8B9D-4673-80E0-BEDA546CE657}" dt="2021-09-03T12:22:28.626" v="2513" actId="114"/>
          <ac:spMkLst>
            <pc:docMk/>
            <pc:sldMk cId="3069304197" sldId="4959"/>
            <ac:spMk id="5" creationId="{CD2B6396-59B1-45B9-A3ED-6FEED02964DF}"/>
          </ac:spMkLst>
        </pc:spChg>
        <pc:graphicFrameChg chg="mod">
          <ac:chgData name="Valmir Meneses" userId="0158c7b8-b204-4b2b-a469-45c2adc154b5" providerId="ADAL" clId="{71D4CCF2-8B9D-4673-80E0-BEDA546CE657}" dt="2021-09-03T09:48:52.899" v="582" actId="1036"/>
          <ac:graphicFrameMkLst>
            <pc:docMk/>
            <pc:sldMk cId="3069304197" sldId="4959"/>
            <ac:graphicFrameMk id="4" creationId="{2C78004F-A384-4F2A-998A-96E37DE39C40}"/>
          </ac:graphicFrameMkLst>
        </pc:graphicFrameChg>
        <pc:picChg chg="mod">
          <ac:chgData name="Valmir Meneses" userId="0158c7b8-b204-4b2b-a469-45c2adc154b5" providerId="ADAL" clId="{71D4CCF2-8B9D-4673-80E0-BEDA546CE657}" dt="2021-09-03T09:49:00.023" v="583" actId="14100"/>
          <ac:picMkLst>
            <pc:docMk/>
            <pc:sldMk cId="3069304197" sldId="4959"/>
            <ac:picMk id="3074" creationId="{CB4EC26F-E157-4812-9293-D33170B0CABF}"/>
          </ac:picMkLst>
        </pc:picChg>
      </pc:sldChg>
      <pc:sldChg chg="modSp mod">
        <pc:chgData name="Valmir Meneses" userId="0158c7b8-b204-4b2b-a469-45c2adc154b5" providerId="ADAL" clId="{71D4CCF2-8B9D-4673-80E0-BEDA546CE657}" dt="2021-09-03T12:22:37.500" v="2514" actId="114"/>
        <pc:sldMkLst>
          <pc:docMk/>
          <pc:sldMk cId="3221413831" sldId="4960"/>
        </pc:sldMkLst>
        <pc:spChg chg="mod">
          <ac:chgData name="Valmir Meneses" userId="0158c7b8-b204-4b2b-a469-45c2adc154b5" providerId="ADAL" clId="{71D4CCF2-8B9D-4673-80E0-BEDA546CE657}" dt="2021-09-03T11:47:16.417" v="2336" actId="20577"/>
          <ac:spMkLst>
            <pc:docMk/>
            <pc:sldMk cId="3221413831" sldId="4960"/>
            <ac:spMk id="3" creationId="{A58E9713-008A-4DE8-B57D-22D70AEEEAD1}"/>
          </ac:spMkLst>
        </pc:spChg>
        <pc:spChg chg="mod">
          <ac:chgData name="Valmir Meneses" userId="0158c7b8-b204-4b2b-a469-45c2adc154b5" providerId="ADAL" clId="{71D4CCF2-8B9D-4673-80E0-BEDA546CE657}" dt="2021-09-03T12:22:37.500" v="2514" actId="114"/>
          <ac:spMkLst>
            <pc:docMk/>
            <pc:sldMk cId="3221413831" sldId="4960"/>
            <ac:spMk id="5" creationId="{CD2B6396-59B1-45B9-A3ED-6FEED02964DF}"/>
          </ac:spMkLst>
        </pc:spChg>
        <pc:spChg chg="mod">
          <ac:chgData name="Valmir Meneses" userId="0158c7b8-b204-4b2b-a469-45c2adc154b5" providerId="ADAL" clId="{71D4CCF2-8B9D-4673-80E0-BEDA546CE657}" dt="2021-09-03T11:46:46.298" v="2333" actId="14100"/>
          <ac:spMkLst>
            <pc:docMk/>
            <pc:sldMk cId="3221413831" sldId="4960"/>
            <ac:spMk id="18" creationId="{D8A81131-FFC9-481A-A15E-30FB80B490AF}"/>
          </ac:spMkLst>
        </pc:spChg>
        <pc:picChg chg="mod">
          <ac:chgData name="Valmir Meneses" userId="0158c7b8-b204-4b2b-a469-45c2adc154b5" providerId="ADAL" clId="{71D4CCF2-8B9D-4673-80E0-BEDA546CE657}" dt="2021-09-03T11:46:57.630" v="2335" actId="14100"/>
          <ac:picMkLst>
            <pc:docMk/>
            <pc:sldMk cId="3221413831" sldId="4960"/>
            <ac:picMk id="17" creationId="{5D7AD48C-E337-4346-B779-42EA8981B68F}"/>
          </ac:picMkLst>
        </pc:picChg>
      </pc:sldChg>
      <pc:sldChg chg="modSp mod">
        <pc:chgData name="Valmir Meneses" userId="0158c7b8-b204-4b2b-a469-45c2adc154b5" providerId="ADAL" clId="{71D4CCF2-8B9D-4673-80E0-BEDA546CE657}" dt="2021-09-03T12:22:46.254" v="2515" actId="114"/>
        <pc:sldMkLst>
          <pc:docMk/>
          <pc:sldMk cId="3785307255" sldId="4961"/>
        </pc:sldMkLst>
        <pc:spChg chg="mod">
          <ac:chgData name="Valmir Meneses" userId="0158c7b8-b204-4b2b-a469-45c2adc154b5" providerId="ADAL" clId="{71D4CCF2-8B9D-4673-80E0-BEDA546CE657}" dt="2021-09-03T12:22:46.254" v="2515" actId="114"/>
          <ac:spMkLst>
            <pc:docMk/>
            <pc:sldMk cId="3785307255" sldId="4961"/>
            <ac:spMk id="5" creationId="{CD2B6396-59B1-45B9-A3ED-6FEED02964DF}"/>
          </ac:spMkLst>
        </pc:spChg>
      </pc:sldChg>
      <pc:sldChg chg="modSp mod">
        <pc:chgData name="Valmir Meneses" userId="0158c7b8-b204-4b2b-a469-45c2adc154b5" providerId="ADAL" clId="{71D4CCF2-8B9D-4673-80E0-BEDA546CE657}" dt="2021-09-03T12:22:58.554" v="2516" actId="114"/>
        <pc:sldMkLst>
          <pc:docMk/>
          <pc:sldMk cId="1670162518" sldId="4962"/>
        </pc:sldMkLst>
        <pc:spChg chg="mod">
          <ac:chgData name="Valmir Meneses" userId="0158c7b8-b204-4b2b-a469-45c2adc154b5" providerId="ADAL" clId="{71D4CCF2-8B9D-4673-80E0-BEDA546CE657}" dt="2021-09-03T12:22:58.554" v="2516" actId="114"/>
          <ac:spMkLst>
            <pc:docMk/>
            <pc:sldMk cId="1670162518" sldId="4962"/>
            <ac:spMk id="5" creationId="{CD2B6396-59B1-45B9-A3ED-6FEED02964DF}"/>
          </ac:spMkLst>
        </pc:spChg>
      </pc:sldChg>
      <pc:sldChg chg="addSp delSp modSp mod">
        <pc:chgData name="Valmir Meneses" userId="0158c7b8-b204-4b2b-a469-45c2adc154b5" providerId="ADAL" clId="{71D4CCF2-8B9D-4673-80E0-BEDA546CE657}" dt="2021-09-03T12:23:10.064" v="2517" actId="114"/>
        <pc:sldMkLst>
          <pc:docMk/>
          <pc:sldMk cId="1419913452" sldId="4963"/>
        </pc:sldMkLst>
        <pc:spChg chg="mod">
          <ac:chgData name="Valmir Meneses" userId="0158c7b8-b204-4b2b-a469-45c2adc154b5" providerId="ADAL" clId="{71D4CCF2-8B9D-4673-80E0-BEDA546CE657}" dt="2021-09-03T10:05:07.909" v="812" actId="20577"/>
          <ac:spMkLst>
            <pc:docMk/>
            <pc:sldMk cId="1419913452" sldId="4963"/>
            <ac:spMk id="3" creationId="{A58E9713-008A-4DE8-B57D-22D70AEEEAD1}"/>
          </ac:spMkLst>
        </pc:spChg>
        <pc:spChg chg="del">
          <ac:chgData name="Valmir Meneses" userId="0158c7b8-b204-4b2b-a469-45c2adc154b5" providerId="ADAL" clId="{71D4CCF2-8B9D-4673-80E0-BEDA546CE657}" dt="2021-09-03T09:51:43.262" v="598" actId="478"/>
          <ac:spMkLst>
            <pc:docMk/>
            <pc:sldMk cId="1419913452" sldId="4963"/>
            <ac:spMk id="4" creationId="{885AF8B3-BC6A-46B4-8653-3D969D51735E}"/>
          </ac:spMkLst>
        </pc:spChg>
        <pc:spChg chg="mod">
          <ac:chgData name="Valmir Meneses" userId="0158c7b8-b204-4b2b-a469-45c2adc154b5" providerId="ADAL" clId="{71D4CCF2-8B9D-4673-80E0-BEDA546CE657}" dt="2021-09-03T12:23:10.064" v="2517" actId="114"/>
          <ac:spMkLst>
            <pc:docMk/>
            <pc:sldMk cId="1419913452" sldId="4963"/>
            <ac:spMk id="5" creationId="{CD2B6396-59B1-45B9-A3ED-6FEED02964DF}"/>
          </ac:spMkLst>
        </pc:spChg>
        <pc:spChg chg="mod">
          <ac:chgData name="Valmir Meneses" userId="0158c7b8-b204-4b2b-a469-45c2adc154b5" providerId="ADAL" clId="{71D4CCF2-8B9D-4673-80E0-BEDA546CE657}" dt="2021-09-03T11:50:57.904" v="2344" actId="113"/>
          <ac:spMkLst>
            <pc:docMk/>
            <pc:sldMk cId="1419913452" sldId="4963"/>
            <ac:spMk id="6" creationId="{5307F61F-E2DD-4F36-B1A3-0BAF426599E2}"/>
          </ac:spMkLst>
        </pc:spChg>
        <pc:spChg chg="add mod">
          <ac:chgData name="Valmir Meneses" userId="0158c7b8-b204-4b2b-a469-45c2adc154b5" providerId="ADAL" clId="{71D4CCF2-8B9D-4673-80E0-BEDA546CE657}" dt="2021-09-03T09:58:22.613" v="809" actId="1076"/>
          <ac:spMkLst>
            <pc:docMk/>
            <pc:sldMk cId="1419913452" sldId="4963"/>
            <ac:spMk id="8" creationId="{F212D635-B1B5-4175-A1FC-D14810C9F2E5}"/>
          </ac:spMkLst>
        </pc:spChg>
      </pc:sldChg>
      <pc:sldChg chg="modSp mod">
        <pc:chgData name="Valmir Meneses" userId="0158c7b8-b204-4b2b-a469-45c2adc154b5" providerId="ADAL" clId="{71D4CCF2-8B9D-4673-80E0-BEDA546CE657}" dt="2021-09-03T12:23:18.688" v="2518" actId="114"/>
        <pc:sldMkLst>
          <pc:docMk/>
          <pc:sldMk cId="2388791574" sldId="4964"/>
        </pc:sldMkLst>
        <pc:spChg chg="mod">
          <ac:chgData name="Valmir Meneses" userId="0158c7b8-b204-4b2b-a469-45c2adc154b5" providerId="ADAL" clId="{71D4CCF2-8B9D-4673-80E0-BEDA546CE657}" dt="2021-09-03T12:23:18.688" v="2518" actId="114"/>
          <ac:spMkLst>
            <pc:docMk/>
            <pc:sldMk cId="2388791574" sldId="4964"/>
            <ac:spMk id="5" creationId="{CD2B6396-59B1-45B9-A3ED-6FEED02964DF}"/>
          </ac:spMkLst>
        </pc:spChg>
        <pc:spChg chg="mod">
          <ac:chgData name="Valmir Meneses" userId="0158c7b8-b204-4b2b-a469-45c2adc154b5" providerId="ADAL" clId="{71D4CCF2-8B9D-4673-80E0-BEDA546CE657}" dt="2021-09-03T11:50:33.459" v="2342" actId="113"/>
          <ac:spMkLst>
            <pc:docMk/>
            <pc:sldMk cId="2388791574" sldId="4964"/>
            <ac:spMk id="17" creationId="{59C024FA-4306-43F9-9A99-7BAC58C2BBD3}"/>
          </ac:spMkLst>
        </pc:spChg>
      </pc:sldChg>
      <pc:sldChg chg="addSp modSp add del mod">
        <pc:chgData name="Valmir Meneses" userId="0158c7b8-b204-4b2b-a469-45c2adc154b5" providerId="ADAL" clId="{71D4CCF2-8B9D-4673-80E0-BEDA546CE657}" dt="2021-09-06T13:02:10.064" v="2952" actId="1076"/>
        <pc:sldMkLst>
          <pc:docMk/>
          <pc:sldMk cId="1566911853" sldId="4965"/>
        </pc:sldMkLst>
        <pc:spChg chg="add mod">
          <ac:chgData name="Valmir Meneses" userId="0158c7b8-b204-4b2b-a469-45c2adc154b5" providerId="ADAL" clId="{71D4CCF2-8B9D-4673-80E0-BEDA546CE657}" dt="2021-09-03T10:25:42.479" v="912" actId="1076"/>
          <ac:spMkLst>
            <pc:docMk/>
            <pc:sldMk cId="1566911853" sldId="4965"/>
            <ac:spMk id="3" creationId="{83DDB9C7-83B5-426B-B4E5-3462C1464893}"/>
          </ac:spMkLst>
        </pc:spChg>
        <pc:spChg chg="add mod">
          <ac:chgData name="Valmir Meneses" userId="0158c7b8-b204-4b2b-a469-45c2adc154b5" providerId="ADAL" clId="{71D4CCF2-8B9D-4673-80E0-BEDA546CE657}" dt="2021-09-06T13:02:10.064" v="2952" actId="1076"/>
          <ac:spMkLst>
            <pc:docMk/>
            <pc:sldMk cId="1566911853" sldId="4965"/>
            <ac:spMk id="4" creationId="{5C19CA0D-20D5-4749-809D-70EFD11D2695}"/>
          </ac:spMkLst>
        </pc:spChg>
        <pc:spChg chg="mod">
          <ac:chgData name="Valmir Meneses" userId="0158c7b8-b204-4b2b-a469-45c2adc154b5" providerId="ADAL" clId="{71D4CCF2-8B9D-4673-80E0-BEDA546CE657}" dt="2021-09-03T12:23:26.288" v="2519" actId="114"/>
          <ac:spMkLst>
            <pc:docMk/>
            <pc:sldMk cId="1566911853" sldId="4965"/>
            <ac:spMk id="5" creationId="{CD2B6396-59B1-45B9-A3ED-6FEED02964DF}"/>
          </ac:spMkLst>
        </pc:spChg>
        <pc:spChg chg="mod">
          <ac:chgData name="Valmir Meneses" userId="0158c7b8-b204-4b2b-a469-45c2adc154b5" providerId="ADAL" clId="{71D4CCF2-8B9D-4673-80E0-BEDA546CE657}" dt="2021-09-03T11:49:28.964" v="2340" actId="2711"/>
          <ac:spMkLst>
            <pc:docMk/>
            <pc:sldMk cId="1566911853" sldId="4965"/>
            <ac:spMk id="7" creationId="{B07DF93D-72A3-45A6-A7CE-6DED37BD5545}"/>
          </ac:spMkLst>
        </pc:spChg>
        <pc:spChg chg="mod">
          <ac:chgData name="Valmir Meneses" userId="0158c7b8-b204-4b2b-a469-45c2adc154b5" providerId="ADAL" clId="{71D4CCF2-8B9D-4673-80E0-BEDA546CE657}" dt="2021-09-03T10:13:21.817" v="892" actId="1076"/>
          <ac:spMkLst>
            <pc:docMk/>
            <pc:sldMk cId="1566911853" sldId="4965"/>
            <ac:spMk id="17" creationId="{59C024FA-4306-43F9-9A99-7BAC58C2BBD3}"/>
          </ac:spMkLst>
        </pc:spChg>
        <pc:picChg chg="mod">
          <ac:chgData name="Valmir Meneses" userId="0158c7b8-b204-4b2b-a469-45c2adc154b5" providerId="ADAL" clId="{71D4CCF2-8B9D-4673-80E0-BEDA546CE657}" dt="2021-09-06T13:00:05.142" v="2800" actId="1035"/>
          <ac:picMkLst>
            <pc:docMk/>
            <pc:sldMk cId="1566911853" sldId="4965"/>
            <ac:picMk id="1026" creationId="{5CA86826-E9B1-4819-BEDE-D71E398B5EEE}"/>
          </ac:picMkLst>
        </pc:picChg>
      </pc:sldChg>
      <pc:sldChg chg="addSp">
        <pc:chgData name="Valmir Meneses" userId="0158c7b8-b204-4b2b-a469-45c2adc154b5" providerId="ADAL" clId="{71D4CCF2-8B9D-4673-80E0-BEDA546CE657}" dt="2021-09-03T10:24:17.233" v="896"/>
        <pc:sldMkLst>
          <pc:docMk/>
          <pc:sldMk cId="1906057947" sldId="4965"/>
        </pc:sldMkLst>
        <pc:picChg chg="add">
          <ac:chgData name="Valmir Meneses" userId="0158c7b8-b204-4b2b-a469-45c2adc154b5" providerId="ADAL" clId="{71D4CCF2-8B9D-4673-80E0-BEDA546CE657}" dt="2021-09-03T10:24:17.233" v="896"/>
          <ac:picMkLst>
            <pc:docMk/>
            <pc:sldMk cId="1906057947" sldId="4965"/>
            <ac:picMk id="1026" creationId="{5CA86826-E9B1-4819-BEDE-D71E398B5EEE}"/>
          </ac:picMkLst>
        </pc:picChg>
      </pc:sldChg>
      <pc:sldChg chg="modSp mod">
        <pc:chgData name="Valmir Meneses" userId="0158c7b8-b204-4b2b-a469-45c2adc154b5" providerId="ADAL" clId="{71D4CCF2-8B9D-4673-80E0-BEDA546CE657}" dt="2021-09-03T12:23:52.145" v="2520" actId="114"/>
        <pc:sldMkLst>
          <pc:docMk/>
          <pc:sldMk cId="2885549913" sldId="4967"/>
        </pc:sldMkLst>
        <pc:spChg chg="mod">
          <ac:chgData name="Valmir Meneses" userId="0158c7b8-b204-4b2b-a469-45c2adc154b5" providerId="ADAL" clId="{71D4CCF2-8B9D-4673-80E0-BEDA546CE657}" dt="2021-09-03T12:23:52.145" v="2520" actId="114"/>
          <ac:spMkLst>
            <pc:docMk/>
            <pc:sldMk cId="2885549913" sldId="4967"/>
            <ac:spMk id="5" creationId="{CD2B6396-59B1-45B9-A3ED-6FEED02964DF}"/>
          </ac:spMkLst>
        </pc:spChg>
        <pc:spChg chg="mod">
          <ac:chgData name="Valmir Meneses" userId="0158c7b8-b204-4b2b-a469-45c2adc154b5" providerId="ADAL" clId="{71D4CCF2-8B9D-4673-80E0-BEDA546CE657}" dt="2021-09-03T11:50:20.496" v="2341" actId="113"/>
          <ac:spMkLst>
            <pc:docMk/>
            <pc:sldMk cId="2885549913" sldId="4967"/>
            <ac:spMk id="17" creationId="{59C024FA-4306-43F9-9A99-7BAC58C2BBD3}"/>
          </ac:spMkLst>
        </pc:spChg>
      </pc:sldChg>
      <pc:sldChg chg="addSp modSp mod">
        <pc:chgData name="Valmir Meneses" userId="0158c7b8-b204-4b2b-a469-45c2adc154b5" providerId="ADAL" clId="{71D4CCF2-8B9D-4673-80E0-BEDA546CE657}" dt="2021-09-03T14:53:57.993" v="2784" actId="1076"/>
        <pc:sldMkLst>
          <pc:docMk/>
          <pc:sldMk cId="2082321875" sldId="4968"/>
        </pc:sldMkLst>
        <pc:spChg chg="add mod">
          <ac:chgData name="Valmir Meneses" userId="0158c7b8-b204-4b2b-a469-45c2adc154b5" providerId="ADAL" clId="{71D4CCF2-8B9D-4673-80E0-BEDA546CE657}" dt="2021-09-03T14:53:57.993" v="2784" actId="1076"/>
          <ac:spMkLst>
            <pc:docMk/>
            <pc:sldMk cId="2082321875" sldId="4968"/>
            <ac:spMk id="4" creationId="{4C1B98F3-8195-49EF-9FDC-EE37F3F6734D}"/>
          </ac:spMkLst>
        </pc:spChg>
        <pc:spChg chg="mod">
          <ac:chgData name="Valmir Meneses" userId="0158c7b8-b204-4b2b-a469-45c2adc154b5" providerId="ADAL" clId="{71D4CCF2-8B9D-4673-80E0-BEDA546CE657}" dt="2021-09-03T12:23:59.782" v="2521" actId="114"/>
          <ac:spMkLst>
            <pc:docMk/>
            <pc:sldMk cId="2082321875" sldId="4968"/>
            <ac:spMk id="5" creationId="{CD2B6396-59B1-45B9-A3ED-6FEED02964DF}"/>
          </ac:spMkLst>
        </pc:spChg>
        <pc:spChg chg="add mod">
          <ac:chgData name="Valmir Meneses" userId="0158c7b8-b204-4b2b-a469-45c2adc154b5" providerId="ADAL" clId="{71D4CCF2-8B9D-4673-80E0-BEDA546CE657}" dt="2021-09-03T14:53:48.047" v="2783" actId="1076"/>
          <ac:spMkLst>
            <pc:docMk/>
            <pc:sldMk cId="2082321875" sldId="4968"/>
            <ac:spMk id="6" creationId="{FB00589F-0C3F-4606-A9B5-3EC99D703319}"/>
          </ac:spMkLst>
        </pc:spChg>
        <pc:spChg chg="add mod">
          <ac:chgData name="Valmir Meneses" userId="0158c7b8-b204-4b2b-a469-45c2adc154b5" providerId="ADAL" clId="{71D4CCF2-8B9D-4673-80E0-BEDA546CE657}" dt="2021-09-02T22:28:47.623" v="94" actId="14100"/>
          <ac:spMkLst>
            <pc:docMk/>
            <pc:sldMk cId="2082321875" sldId="4968"/>
            <ac:spMk id="7" creationId="{2797AB93-D602-4E6B-91F4-4E354117CA2B}"/>
          </ac:spMkLst>
        </pc:spChg>
        <pc:spChg chg="mod">
          <ac:chgData name="Valmir Meneses" userId="0158c7b8-b204-4b2b-a469-45c2adc154b5" providerId="ADAL" clId="{71D4CCF2-8B9D-4673-80E0-BEDA546CE657}" dt="2021-09-03T10:28:48.877" v="918" actId="6549"/>
          <ac:spMkLst>
            <pc:docMk/>
            <pc:sldMk cId="2082321875" sldId="4968"/>
            <ac:spMk id="17" creationId="{59C024FA-4306-43F9-9A99-7BAC58C2BBD3}"/>
          </ac:spMkLst>
        </pc:spChg>
        <pc:graphicFrameChg chg="add mod">
          <ac:chgData name="Valmir Meneses" userId="0158c7b8-b204-4b2b-a469-45c2adc154b5" providerId="ADAL" clId="{71D4CCF2-8B9D-4673-80E0-BEDA546CE657}" dt="2021-09-02T22:27:05.313" v="65" actId="1076"/>
          <ac:graphicFrameMkLst>
            <pc:docMk/>
            <pc:sldMk cId="2082321875" sldId="4968"/>
            <ac:graphicFrameMk id="3" creationId="{23E55B5F-AB89-43DB-8D8C-76FBD19CB5A1}"/>
          </ac:graphicFrameMkLst>
        </pc:graphicFrameChg>
      </pc:sldChg>
      <pc:sldMasterChg chg="modSldLayout">
        <pc:chgData name="Valmir Meneses" userId="0158c7b8-b204-4b2b-a469-45c2adc154b5" providerId="ADAL" clId="{71D4CCF2-8B9D-4673-80E0-BEDA546CE657}" dt="2021-09-03T10:30:32.694" v="925" actId="14100"/>
        <pc:sldMasterMkLst>
          <pc:docMk/>
          <pc:sldMasterMk cId="1881724970" sldId="2147484551"/>
        </pc:sldMasterMkLst>
        <pc:sldLayoutChg chg="delSp modSp mod">
          <pc:chgData name="Valmir Meneses" userId="0158c7b8-b204-4b2b-a469-45c2adc154b5" providerId="ADAL" clId="{71D4CCF2-8B9D-4673-80E0-BEDA546CE657}" dt="2021-09-03T10:30:32.694" v="925" actId="14100"/>
          <pc:sldLayoutMkLst>
            <pc:docMk/>
            <pc:sldMasterMk cId="1881724970" sldId="2147484551"/>
            <pc:sldLayoutMk cId="3089303839" sldId="2147484578"/>
          </pc:sldLayoutMkLst>
          <pc:spChg chg="del">
            <ac:chgData name="Valmir Meneses" userId="0158c7b8-b204-4b2b-a469-45c2adc154b5" providerId="ADAL" clId="{71D4CCF2-8B9D-4673-80E0-BEDA546CE657}" dt="2021-09-03T10:30:05.651" v="920" actId="478"/>
            <ac:spMkLst>
              <pc:docMk/>
              <pc:sldMasterMk cId="1881724970" sldId="2147484551"/>
              <pc:sldLayoutMk cId="3089303839" sldId="2147484578"/>
              <ac:spMk id="6" creationId="{1D2F9142-6251-4BB1-B90A-DAFD69D51338}"/>
            </ac:spMkLst>
          </pc:spChg>
          <pc:spChg chg="del">
            <ac:chgData name="Valmir Meneses" userId="0158c7b8-b204-4b2b-a469-45c2adc154b5" providerId="ADAL" clId="{71D4CCF2-8B9D-4673-80E0-BEDA546CE657}" dt="2021-09-03T10:30:02.573" v="919" actId="478"/>
            <ac:spMkLst>
              <pc:docMk/>
              <pc:sldMasterMk cId="1881724970" sldId="2147484551"/>
              <pc:sldLayoutMk cId="3089303839" sldId="2147484578"/>
              <ac:spMk id="9" creationId="{5AABBF63-5EE7-4625-A83E-A11472950806}"/>
            </ac:spMkLst>
          </pc:spChg>
          <pc:picChg chg="mod">
            <ac:chgData name="Valmir Meneses" userId="0158c7b8-b204-4b2b-a469-45c2adc154b5" providerId="ADAL" clId="{71D4CCF2-8B9D-4673-80E0-BEDA546CE657}" dt="2021-09-03T10:30:32.694" v="925" actId="14100"/>
            <ac:picMkLst>
              <pc:docMk/>
              <pc:sldMasterMk cId="1881724970" sldId="2147484551"/>
              <pc:sldLayoutMk cId="3089303839" sldId="2147484578"/>
              <ac:picMk id="11" creationId="{71A0F0FA-DE27-4E9E-909E-F5D83551882C}"/>
            </ac:picMkLst>
          </pc:picChg>
        </pc:sldLayoutChg>
      </pc:sldMasterChg>
    </pc:docChg>
  </pc:docChgLst>
  <pc:docChgLst>
    <pc:chgData name="Valmir Meneses" userId="0158c7b8-b204-4b2b-a469-45c2adc154b5" providerId="ADAL" clId="{3795DFFD-FF38-4B61-A1DE-3D0104EE858E}"/>
    <pc:docChg chg="undo custSel addSld delSld modSld sldOrd modSection">
      <pc:chgData name="Valmir Meneses" userId="0158c7b8-b204-4b2b-a469-45c2adc154b5" providerId="ADAL" clId="{3795DFFD-FF38-4B61-A1DE-3D0104EE858E}" dt="2020-06-30T10:28:54.747" v="1072" actId="113"/>
      <pc:docMkLst>
        <pc:docMk/>
      </pc:docMkLst>
      <pc:sldChg chg="addSp delSp modSp mod">
        <pc:chgData name="Valmir Meneses" userId="0158c7b8-b204-4b2b-a469-45c2adc154b5" providerId="ADAL" clId="{3795DFFD-FF38-4B61-A1DE-3D0104EE858E}" dt="2020-06-30T10:28:54.747" v="1072" actId="113"/>
        <pc:sldMkLst>
          <pc:docMk/>
          <pc:sldMk cId="1829298035" sldId="4749"/>
        </pc:sldMkLst>
        <pc:spChg chg="del mod">
          <ac:chgData name="Valmir Meneses" userId="0158c7b8-b204-4b2b-a469-45c2adc154b5" providerId="ADAL" clId="{3795DFFD-FF38-4B61-A1DE-3D0104EE858E}" dt="2020-06-30T08:54:22.362" v="985" actId="478"/>
          <ac:spMkLst>
            <pc:docMk/>
            <pc:sldMk cId="1829298035" sldId="4749"/>
            <ac:spMk id="2" creationId="{0414A918-D5D9-4D88-B010-04B646B01C87}"/>
          </ac:spMkLst>
        </pc:spChg>
        <pc:spChg chg="add mod">
          <ac:chgData name="Valmir Meneses" userId="0158c7b8-b204-4b2b-a469-45c2adc154b5" providerId="ADAL" clId="{3795DFFD-FF38-4B61-A1DE-3D0104EE858E}" dt="2020-06-30T08:54:57.800" v="1008" actId="14100"/>
          <ac:spMkLst>
            <pc:docMk/>
            <pc:sldMk cId="1829298035" sldId="4749"/>
            <ac:spMk id="4" creationId="{006A9F1D-C857-4F51-BBD1-2EE96C2B8BFA}"/>
          </ac:spMkLst>
        </pc:spChg>
        <pc:spChg chg="add mod">
          <ac:chgData name="Valmir Meneses" userId="0158c7b8-b204-4b2b-a469-45c2adc154b5" providerId="ADAL" clId="{3795DFFD-FF38-4B61-A1DE-3D0104EE858E}" dt="2020-06-30T10:28:54.747" v="1072" actId="113"/>
          <ac:spMkLst>
            <pc:docMk/>
            <pc:sldMk cId="1829298035" sldId="4749"/>
            <ac:spMk id="7" creationId="{AEE16E3C-4650-4879-BE73-29569A729145}"/>
          </ac:spMkLst>
        </pc:spChg>
        <pc:picChg chg="add mod">
          <ac:chgData name="Valmir Meneses" userId="0158c7b8-b204-4b2b-a469-45c2adc154b5" providerId="ADAL" clId="{3795DFFD-FF38-4B61-A1DE-3D0104EE858E}" dt="2020-06-30T10:28:10.551" v="1070" actId="1076"/>
          <ac:picMkLst>
            <pc:docMk/>
            <pc:sldMk cId="1829298035" sldId="4749"/>
            <ac:picMk id="6" creationId="{C939EA67-E4B5-4F4A-A482-A93E2B655A64}"/>
          </ac:picMkLst>
        </pc:picChg>
      </pc:sldChg>
      <pc:sldChg chg="addSp delSp modSp mod">
        <pc:chgData name="Valmir Meneses" userId="0158c7b8-b204-4b2b-a469-45c2adc154b5" providerId="ADAL" clId="{3795DFFD-FF38-4B61-A1DE-3D0104EE858E}" dt="2020-06-29T10:03:34.118" v="691" actId="14100"/>
        <pc:sldMkLst>
          <pc:docMk/>
          <pc:sldMk cId="2309448923" sldId="4930"/>
        </pc:sldMkLst>
        <pc:spChg chg="mod">
          <ac:chgData name="Valmir Meneses" userId="0158c7b8-b204-4b2b-a469-45c2adc154b5" providerId="ADAL" clId="{3795DFFD-FF38-4B61-A1DE-3D0104EE858E}" dt="2020-06-29T10:03:34.118" v="691" actId="14100"/>
          <ac:spMkLst>
            <pc:docMk/>
            <pc:sldMk cId="2309448923" sldId="4930"/>
            <ac:spMk id="24" creationId="{9D3DCB21-BED4-41DD-852B-3013B835908F}"/>
          </ac:spMkLst>
        </pc:spChg>
        <pc:spChg chg="mod">
          <ac:chgData name="Valmir Meneses" userId="0158c7b8-b204-4b2b-a469-45c2adc154b5" providerId="ADAL" clId="{3795DFFD-FF38-4B61-A1DE-3D0104EE858E}" dt="2020-06-26T09:57:52.458" v="548" actId="1076"/>
          <ac:spMkLst>
            <pc:docMk/>
            <pc:sldMk cId="2309448923" sldId="4930"/>
            <ac:spMk id="25" creationId="{5CE237E5-980F-46A7-B46F-AA0CA02E2F1F}"/>
          </ac:spMkLst>
        </pc:spChg>
        <pc:picChg chg="add del mod">
          <ac:chgData name="Valmir Meneses" userId="0158c7b8-b204-4b2b-a469-45c2adc154b5" providerId="ADAL" clId="{3795DFFD-FF38-4B61-A1DE-3D0104EE858E}" dt="2020-06-29T10:03:05.679" v="667" actId="478"/>
          <ac:picMkLst>
            <pc:docMk/>
            <pc:sldMk cId="2309448923" sldId="4930"/>
            <ac:picMk id="3" creationId="{543DDCBD-150B-4C71-937E-AB7514B8BB83}"/>
          </ac:picMkLst>
        </pc:picChg>
        <pc:picChg chg="mod">
          <ac:chgData name="Valmir Meneses" userId="0158c7b8-b204-4b2b-a469-45c2adc154b5" providerId="ADAL" clId="{3795DFFD-FF38-4B61-A1DE-3D0104EE858E}" dt="2020-06-29T10:03:15.551" v="668" actId="1076"/>
          <ac:picMkLst>
            <pc:docMk/>
            <pc:sldMk cId="2309448923" sldId="4930"/>
            <ac:picMk id="30" creationId="{3BB6C8C5-46EA-45AB-863E-A1215FBF1463}"/>
          </ac:picMkLst>
        </pc:picChg>
      </pc:sldChg>
      <pc:sldChg chg="modSp mod">
        <pc:chgData name="Valmir Meneses" userId="0158c7b8-b204-4b2b-a469-45c2adc154b5" providerId="ADAL" clId="{3795DFFD-FF38-4B61-A1DE-3D0104EE858E}" dt="2020-06-26T09:10:10.881" v="2" actId="20577"/>
        <pc:sldMkLst>
          <pc:docMk/>
          <pc:sldMk cId="755065808" sldId="4933"/>
        </pc:sldMkLst>
        <pc:spChg chg="mod">
          <ac:chgData name="Valmir Meneses" userId="0158c7b8-b204-4b2b-a469-45c2adc154b5" providerId="ADAL" clId="{3795DFFD-FF38-4B61-A1DE-3D0104EE858E}" dt="2020-06-26T09:10:10.881" v="2" actId="20577"/>
          <ac:spMkLst>
            <pc:docMk/>
            <pc:sldMk cId="755065808" sldId="4933"/>
            <ac:spMk id="7" creationId="{CD84130A-3BB4-4C9D-A977-A7EB1BA8F397}"/>
          </ac:spMkLst>
        </pc:spChg>
      </pc:sldChg>
      <pc:sldChg chg="addSp modSp mod">
        <pc:chgData name="Valmir Meneses" userId="0158c7b8-b204-4b2b-a469-45c2adc154b5" providerId="ADAL" clId="{3795DFFD-FF38-4B61-A1DE-3D0104EE858E}" dt="2020-06-26T09:50:07.859" v="539" actId="1076"/>
        <pc:sldMkLst>
          <pc:docMk/>
          <pc:sldMk cId="4012481540" sldId="4935"/>
        </pc:sldMkLst>
        <pc:spChg chg="mod">
          <ac:chgData name="Valmir Meneses" userId="0158c7b8-b204-4b2b-a469-45c2adc154b5" providerId="ADAL" clId="{3795DFFD-FF38-4B61-A1DE-3D0104EE858E}" dt="2020-06-26T09:50:02.558" v="538" actId="121"/>
          <ac:spMkLst>
            <pc:docMk/>
            <pc:sldMk cId="4012481540" sldId="4935"/>
            <ac:spMk id="7" creationId="{CD84130A-3BB4-4C9D-A977-A7EB1BA8F397}"/>
          </ac:spMkLst>
        </pc:spChg>
        <pc:picChg chg="mod">
          <ac:chgData name="Valmir Meneses" userId="0158c7b8-b204-4b2b-a469-45c2adc154b5" providerId="ADAL" clId="{3795DFFD-FF38-4B61-A1DE-3D0104EE858E}" dt="2020-06-26T09:44:08.715" v="435" actId="1076"/>
          <ac:picMkLst>
            <pc:docMk/>
            <pc:sldMk cId="4012481540" sldId="4935"/>
            <ac:picMk id="4" creationId="{52484F3B-76DB-4390-BB1A-2C9740223C7E}"/>
          </ac:picMkLst>
        </pc:picChg>
        <pc:picChg chg="add mod">
          <ac:chgData name="Valmir Meneses" userId="0158c7b8-b204-4b2b-a469-45c2adc154b5" providerId="ADAL" clId="{3795DFFD-FF38-4B61-A1DE-3D0104EE858E}" dt="2020-06-26T09:50:07.859" v="539" actId="1076"/>
          <ac:picMkLst>
            <pc:docMk/>
            <pc:sldMk cId="4012481540" sldId="4935"/>
            <ac:picMk id="5" creationId="{6B43E7A4-A034-40DC-93FD-EBFC50F0B671}"/>
          </ac:picMkLst>
        </pc:picChg>
      </pc:sldChg>
      <pc:sldChg chg="addSp modSp mod">
        <pc:chgData name="Valmir Meneses" userId="0158c7b8-b204-4b2b-a469-45c2adc154b5" providerId="ADAL" clId="{3795DFFD-FF38-4B61-A1DE-3D0104EE858E}" dt="2020-06-26T09:48:34.270" v="529" actId="20577"/>
        <pc:sldMkLst>
          <pc:docMk/>
          <pc:sldMk cId="3536413122" sldId="4938"/>
        </pc:sldMkLst>
        <pc:spChg chg="mod">
          <ac:chgData name="Valmir Meneses" userId="0158c7b8-b204-4b2b-a469-45c2adc154b5" providerId="ADAL" clId="{3795DFFD-FF38-4B61-A1DE-3D0104EE858E}" dt="2020-06-26T09:47:32.087" v="453" actId="1076"/>
          <ac:spMkLst>
            <pc:docMk/>
            <pc:sldMk cId="3536413122" sldId="4938"/>
            <ac:spMk id="2" creationId="{E24FDF42-E98C-417A-ADE1-5E171DD2A477}"/>
          </ac:spMkLst>
        </pc:spChg>
        <pc:spChg chg="add mod">
          <ac:chgData name="Valmir Meneses" userId="0158c7b8-b204-4b2b-a469-45c2adc154b5" providerId="ADAL" clId="{3795DFFD-FF38-4B61-A1DE-3D0104EE858E}" dt="2020-06-26T09:47:38.159" v="454" actId="1076"/>
          <ac:spMkLst>
            <pc:docMk/>
            <pc:sldMk cId="3536413122" sldId="4938"/>
            <ac:spMk id="4" creationId="{85D7C5C0-518F-40CD-A55F-39DD25145425}"/>
          </ac:spMkLst>
        </pc:spChg>
        <pc:spChg chg="mod">
          <ac:chgData name="Valmir Meneses" userId="0158c7b8-b204-4b2b-a469-45c2adc154b5" providerId="ADAL" clId="{3795DFFD-FF38-4B61-A1DE-3D0104EE858E}" dt="2020-06-26T09:48:34.270" v="529" actId="20577"/>
          <ac:spMkLst>
            <pc:docMk/>
            <pc:sldMk cId="3536413122" sldId="4938"/>
            <ac:spMk id="6" creationId="{42B6E76C-8556-4366-9246-9FDEA91B00EA}"/>
          </ac:spMkLst>
        </pc:spChg>
        <pc:picChg chg="add mod">
          <ac:chgData name="Valmir Meneses" userId="0158c7b8-b204-4b2b-a469-45c2adc154b5" providerId="ADAL" clId="{3795DFFD-FF38-4B61-A1DE-3D0104EE858E}" dt="2020-06-26T09:47:46.313" v="456" actId="1076"/>
          <ac:picMkLst>
            <pc:docMk/>
            <pc:sldMk cId="3536413122" sldId="4938"/>
            <ac:picMk id="8" creationId="{E36697B0-7585-43A6-82CD-17158AE73899}"/>
          </ac:picMkLst>
        </pc:picChg>
        <pc:picChg chg="mod">
          <ac:chgData name="Valmir Meneses" userId="0158c7b8-b204-4b2b-a469-45c2adc154b5" providerId="ADAL" clId="{3795DFFD-FF38-4B61-A1DE-3D0104EE858E}" dt="2020-06-26T09:47:59.940" v="458" actId="14100"/>
          <ac:picMkLst>
            <pc:docMk/>
            <pc:sldMk cId="3536413122" sldId="4938"/>
            <ac:picMk id="10" creationId="{39582FD5-9A09-4E6A-854B-F5C19D2DED22}"/>
          </ac:picMkLst>
        </pc:picChg>
      </pc:sldChg>
      <pc:sldChg chg="addSp modSp mod">
        <pc:chgData name="Valmir Meneses" userId="0158c7b8-b204-4b2b-a469-45c2adc154b5" providerId="ADAL" clId="{3795DFFD-FF38-4B61-A1DE-3D0104EE858E}" dt="2020-06-29T11:39:48.535" v="981" actId="14100"/>
        <pc:sldMkLst>
          <pc:docMk/>
          <pc:sldMk cId="1173699410" sldId="4939"/>
        </pc:sldMkLst>
        <pc:spChg chg="add mod">
          <ac:chgData name="Valmir Meneses" userId="0158c7b8-b204-4b2b-a469-45c2adc154b5" providerId="ADAL" clId="{3795DFFD-FF38-4B61-A1DE-3D0104EE858E}" dt="2020-06-26T09:50:37.009" v="542" actId="1076"/>
          <ac:spMkLst>
            <pc:docMk/>
            <pc:sldMk cId="1173699410" sldId="4939"/>
            <ac:spMk id="4" creationId="{8EDAC9E4-5D25-44EC-B148-6263F6105FF2}"/>
          </ac:spMkLst>
        </pc:spChg>
        <pc:picChg chg="add mod">
          <ac:chgData name="Valmir Meneses" userId="0158c7b8-b204-4b2b-a469-45c2adc154b5" providerId="ADAL" clId="{3795DFFD-FF38-4B61-A1DE-3D0104EE858E}" dt="2020-06-26T09:51:21.684" v="545" actId="1076"/>
          <ac:picMkLst>
            <pc:docMk/>
            <pc:sldMk cId="1173699410" sldId="4939"/>
            <ac:picMk id="8" creationId="{7E15BBC8-5F1D-4795-B00F-926D466A6162}"/>
          </ac:picMkLst>
        </pc:picChg>
        <pc:picChg chg="mod">
          <ac:chgData name="Valmir Meneses" userId="0158c7b8-b204-4b2b-a469-45c2adc154b5" providerId="ADAL" clId="{3795DFFD-FF38-4B61-A1DE-3D0104EE858E}" dt="2020-06-29T11:39:48.535" v="981" actId="14100"/>
          <ac:picMkLst>
            <pc:docMk/>
            <pc:sldMk cId="1173699410" sldId="4939"/>
            <ac:picMk id="12" creationId="{E88409A0-72A3-46CA-91D1-9396F8901571}"/>
          </ac:picMkLst>
        </pc:picChg>
      </pc:sldChg>
      <pc:sldChg chg="del">
        <pc:chgData name="Valmir Meneses" userId="0158c7b8-b204-4b2b-a469-45c2adc154b5" providerId="ADAL" clId="{3795DFFD-FF38-4B61-A1DE-3D0104EE858E}" dt="2020-06-26T09:09:42.209" v="0" actId="2696"/>
        <pc:sldMkLst>
          <pc:docMk/>
          <pc:sldMk cId="511177585" sldId="4940"/>
        </pc:sldMkLst>
      </pc:sldChg>
      <pc:sldChg chg="addSp delSp modSp mod">
        <pc:chgData name="Valmir Meneses" userId="0158c7b8-b204-4b2b-a469-45c2adc154b5" providerId="ADAL" clId="{3795DFFD-FF38-4B61-A1DE-3D0104EE858E}" dt="2020-06-26T10:09:46.484" v="610" actId="1076"/>
        <pc:sldMkLst>
          <pc:docMk/>
          <pc:sldMk cId="411316113" sldId="4942"/>
        </pc:sldMkLst>
        <pc:spChg chg="add mod">
          <ac:chgData name="Valmir Meneses" userId="0158c7b8-b204-4b2b-a469-45c2adc154b5" providerId="ADAL" clId="{3795DFFD-FF38-4B61-A1DE-3D0104EE858E}" dt="2020-06-26T10:09:46.484" v="610" actId="1076"/>
          <ac:spMkLst>
            <pc:docMk/>
            <pc:sldMk cId="411316113" sldId="4942"/>
            <ac:spMk id="3" creationId="{BE429089-BC1D-4283-BFF3-322CACFF886A}"/>
          </ac:spMkLst>
        </pc:spChg>
        <pc:spChg chg="add del mod">
          <ac:chgData name="Valmir Meneses" userId="0158c7b8-b204-4b2b-a469-45c2adc154b5" providerId="ADAL" clId="{3795DFFD-FF38-4B61-A1DE-3D0104EE858E}" dt="2020-06-26T10:08:30.050" v="594"/>
          <ac:spMkLst>
            <pc:docMk/>
            <pc:sldMk cId="411316113" sldId="4942"/>
            <ac:spMk id="6" creationId="{526A8D72-9708-437E-B768-83B9F2B68B48}"/>
          </ac:spMkLst>
        </pc:spChg>
        <pc:picChg chg="mod">
          <ac:chgData name="Valmir Meneses" userId="0158c7b8-b204-4b2b-a469-45c2adc154b5" providerId="ADAL" clId="{3795DFFD-FF38-4B61-A1DE-3D0104EE858E}" dt="2020-06-26T10:08:44.354" v="597" actId="1076"/>
          <ac:picMkLst>
            <pc:docMk/>
            <pc:sldMk cId="411316113" sldId="4942"/>
            <ac:picMk id="4" creationId="{50D12DE5-C390-47C6-A6E6-C3E39F928FA1}"/>
          </ac:picMkLst>
        </pc:picChg>
      </pc:sldChg>
      <pc:sldChg chg="addSp delSp modSp mod">
        <pc:chgData name="Valmir Meneses" userId="0158c7b8-b204-4b2b-a469-45c2adc154b5" providerId="ADAL" clId="{3795DFFD-FF38-4B61-A1DE-3D0104EE858E}" dt="2020-06-29T10:06:36.680" v="697" actId="21"/>
        <pc:sldMkLst>
          <pc:docMk/>
          <pc:sldMk cId="848307351" sldId="4943"/>
        </pc:sldMkLst>
        <pc:picChg chg="add del mod">
          <ac:chgData name="Valmir Meneses" userId="0158c7b8-b204-4b2b-a469-45c2adc154b5" providerId="ADAL" clId="{3795DFFD-FF38-4B61-A1DE-3D0104EE858E}" dt="2020-06-29T10:06:36.680" v="697" actId="21"/>
          <ac:picMkLst>
            <pc:docMk/>
            <pc:sldMk cId="848307351" sldId="4943"/>
            <ac:picMk id="6" creationId="{FA58772B-1556-4FD2-92E0-E4297E78F71F}"/>
          </ac:picMkLst>
        </pc:picChg>
      </pc:sldChg>
      <pc:sldChg chg="addSp">
        <pc:chgData name="Valmir Meneses" userId="0158c7b8-b204-4b2b-a469-45c2adc154b5" providerId="ADAL" clId="{3795DFFD-FF38-4B61-A1DE-3D0104EE858E}" dt="2020-06-29T10:38:06.909" v="838"/>
        <pc:sldMkLst>
          <pc:docMk/>
          <pc:sldMk cId="973585392" sldId="4944"/>
        </pc:sldMkLst>
        <pc:picChg chg="add">
          <ac:chgData name="Valmir Meneses" userId="0158c7b8-b204-4b2b-a469-45c2adc154b5" providerId="ADAL" clId="{3795DFFD-FF38-4B61-A1DE-3D0104EE858E}" dt="2020-06-29T10:38:06.909" v="838"/>
          <ac:picMkLst>
            <pc:docMk/>
            <pc:sldMk cId="973585392" sldId="4944"/>
            <ac:picMk id="1026" creationId="{A699646F-AD94-4522-B040-4779BC1E1791}"/>
          </ac:picMkLst>
        </pc:picChg>
      </pc:sldChg>
      <pc:sldChg chg="addSp">
        <pc:chgData name="Valmir Meneses" userId="0158c7b8-b204-4b2b-a469-45c2adc154b5" providerId="ADAL" clId="{3795DFFD-FF38-4B61-A1DE-3D0104EE858E}" dt="2020-06-26T10:17:50.407" v="627"/>
        <pc:sldMkLst>
          <pc:docMk/>
          <pc:sldMk cId="2800464717" sldId="4944"/>
        </pc:sldMkLst>
        <pc:picChg chg="add">
          <ac:chgData name="Valmir Meneses" userId="0158c7b8-b204-4b2b-a469-45c2adc154b5" providerId="ADAL" clId="{3795DFFD-FF38-4B61-A1DE-3D0104EE858E}" dt="2020-06-26T10:17:50.407" v="627"/>
          <ac:picMkLst>
            <pc:docMk/>
            <pc:sldMk cId="2800464717" sldId="4944"/>
            <ac:picMk id="4098" creationId="{1002F295-3B7D-4D0C-917A-0C074D0970DB}"/>
          </ac:picMkLst>
        </pc:picChg>
      </pc:sldChg>
      <pc:sldChg chg="addSp delSp modSp add del mod">
        <pc:chgData name="Valmir Meneses" userId="0158c7b8-b204-4b2b-a469-45c2adc154b5" providerId="ADAL" clId="{3795DFFD-FF38-4B61-A1DE-3D0104EE858E}" dt="2020-06-29T10:38:20.619" v="843" actId="1076"/>
        <pc:sldMkLst>
          <pc:docMk/>
          <pc:sldMk cId="3945967822" sldId="4944"/>
        </pc:sldMkLst>
        <pc:spChg chg="mod">
          <ac:chgData name="Valmir Meneses" userId="0158c7b8-b204-4b2b-a469-45c2adc154b5" providerId="ADAL" clId="{3795DFFD-FF38-4B61-A1DE-3D0104EE858E}" dt="2020-06-29T10:08:47.474" v="773" actId="20577"/>
          <ac:spMkLst>
            <pc:docMk/>
            <pc:sldMk cId="3945967822" sldId="4944"/>
            <ac:spMk id="2" creationId="{E24FDF42-E98C-417A-ADE1-5E171DD2A477}"/>
          </ac:spMkLst>
        </pc:spChg>
        <pc:spChg chg="add mod">
          <ac:chgData name="Valmir Meneses" userId="0158c7b8-b204-4b2b-a469-45c2adc154b5" providerId="ADAL" clId="{3795DFFD-FF38-4B61-A1DE-3D0104EE858E}" dt="2020-06-26T10:17:30.093" v="626" actId="1076"/>
          <ac:spMkLst>
            <pc:docMk/>
            <pc:sldMk cId="3945967822" sldId="4944"/>
            <ac:spMk id="4" creationId="{EA55178B-E36C-4F9C-9E6B-2B50549D8786}"/>
          </ac:spMkLst>
        </pc:spChg>
        <pc:picChg chg="mod">
          <ac:chgData name="Valmir Meneses" userId="0158c7b8-b204-4b2b-a469-45c2adc154b5" providerId="ADAL" clId="{3795DFFD-FF38-4B61-A1DE-3D0104EE858E}" dt="2020-06-29T10:07:22.834" v="701" actId="1076"/>
          <ac:picMkLst>
            <pc:docMk/>
            <pc:sldMk cId="3945967822" sldId="4944"/>
            <ac:picMk id="3" creationId="{977CA1AF-35DE-4871-9B0A-3D1AA3EF188C}"/>
          </ac:picMkLst>
        </pc:picChg>
        <pc:picChg chg="add mod">
          <ac:chgData name="Valmir Meneses" userId="0158c7b8-b204-4b2b-a469-45c2adc154b5" providerId="ADAL" clId="{3795DFFD-FF38-4B61-A1DE-3D0104EE858E}" dt="2020-06-29T10:07:49.871" v="745" actId="14100"/>
          <ac:picMkLst>
            <pc:docMk/>
            <pc:sldMk cId="3945967822" sldId="4944"/>
            <ac:picMk id="6" creationId="{AC6EA71F-4375-4570-87D4-359CD1B4FCCB}"/>
          </ac:picMkLst>
        </pc:picChg>
        <pc:picChg chg="add del mod">
          <ac:chgData name="Valmir Meneses" userId="0158c7b8-b204-4b2b-a469-45c2adc154b5" providerId="ADAL" clId="{3795DFFD-FF38-4B61-A1DE-3D0104EE858E}" dt="2020-06-26T11:19:21.042" v="655" actId="478"/>
          <ac:picMkLst>
            <pc:docMk/>
            <pc:sldMk cId="3945967822" sldId="4944"/>
            <ac:picMk id="7" creationId="{EE4D37D4-9DF1-4249-8883-A08C549D5F37}"/>
          </ac:picMkLst>
        </pc:picChg>
        <pc:picChg chg="del mod">
          <ac:chgData name="Valmir Meneses" userId="0158c7b8-b204-4b2b-a469-45c2adc154b5" providerId="ADAL" clId="{3795DFFD-FF38-4B61-A1DE-3D0104EE858E}" dt="2020-06-26T11:16:40.667" v="638" actId="478"/>
          <ac:picMkLst>
            <pc:docMk/>
            <pc:sldMk cId="3945967822" sldId="4944"/>
            <ac:picMk id="8" creationId="{3D27178E-A3B1-462F-9B0F-58E485B4FC70}"/>
          </ac:picMkLst>
        </pc:picChg>
        <pc:picChg chg="add mod">
          <ac:chgData name="Valmir Meneses" userId="0158c7b8-b204-4b2b-a469-45c2adc154b5" providerId="ADAL" clId="{3795DFFD-FF38-4B61-A1DE-3D0104EE858E}" dt="2020-06-29T10:07:39.358" v="743" actId="1038"/>
          <ac:picMkLst>
            <pc:docMk/>
            <pc:sldMk cId="3945967822" sldId="4944"/>
            <ac:picMk id="10" creationId="{B7427097-6CD2-4A9C-924E-421ED3CC8033}"/>
          </ac:picMkLst>
        </pc:picChg>
        <pc:picChg chg="add mod">
          <ac:chgData name="Valmir Meneses" userId="0158c7b8-b204-4b2b-a469-45c2adc154b5" providerId="ADAL" clId="{3795DFFD-FF38-4B61-A1DE-3D0104EE858E}" dt="2020-06-29T10:07:39.358" v="743" actId="1038"/>
          <ac:picMkLst>
            <pc:docMk/>
            <pc:sldMk cId="3945967822" sldId="4944"/>
            <ac:picMk id="12" creationId="{92C2E0E5-0AF8-41D6-931F-D7F932606451}"/>
          </ac:picMkLst>
        </pc:picChg>
        <pc:picChg chg="add mod">
          <ac:chgData name="Valmir Meneses" userId="0158c7b8-b204-4b2b-a469-45c2adc154b5" providerId="ADAL" clId="{3795DFFD-FF38-4B61-A1DE-3D0104EE858E}" dt="2020-06-29T10:07:39.358" v="743" actId="1038"/>
          <ac:picMkLst>
            <pc:docMk/>
            <pc:sldMk cId="3945967822" sldId="4944"/>
            <ac:picMk id="14" creationId="{590080FD-B128-4E1E-A2EC-66A9D1515005}"/>
          </ac:picMkLst>
        </pc:picChg>
        <pc:picChg chg="mod">
          <ac:chgData name="Valmir Meneses" userId="0158c7b8-b204-4b2b-a469-45c2adc154b5" providerId="ADAL" clId="{3795DFFD-FF38-4B61-A1DE-3D0104EE858E}" dt="2020-06-29T10:38:20.619" v="843" actId="1076"/>
          <ac:picMkLst>
            <pc:docMk/>
            <pc:sldMk cId="3945967822" sldId="4944"/>
            <ac:picMk id="1026" creationId="{A699646F-AD94-4522-B040-4779BC1E1791}"/>
          </ac:picMkLst>
        </pc:picChg>
        <pc:picChg chg="del mod">
          <ac:chgData name="Valmir Meneses" userId="0158c7b8-b204-4b2b-a469-45c2adc154b5" providerId="ADAL" clId="{3795DFFD-FF38-4B61-A1DE-3D0104EE858E}" dt="2020-06-29T10:38:15.643" v="842" actId="478"/>
          <ac:picMkLst>
            <pc:docMk/>
            <pc:sldMk cId="3945967822" sldId="4944"/>
            <ac:picMk id="4098" creationId="{1002F295-3B7D-4D0C-917A-0C074D0970DB}"/>
          </ac:picMkLst>
        </pc:picChg>
      </pc:sldChg>
      <pc:sldChg chg="addSp delSp modSp add del mod">
        <pc:chgData name="Valmir Meneses" userId="0158c7b8-b204-4b2b-a469-45c2adc154b5" providerId="ADAL" clId="{3795DFFD-FF38-4B61-A1DE-3D0104EE858E}" dt="2020-06-30T08:56:21.884" v="1009" actId="15"/>
        <pc:sldMkLst>
          <pc:docMk/>
          <pc:sldMk cId="733405441" sldId="4951"/>
        </pc:sldMkLst>
        <pc:spChg chg="add mod">
          <ac:chgData name="Valmir Meneses" userId="0158c7b8-b204-4b2b-a469-45c2adc154b5" providerId="ADAL" clId="{3795DFFD-FF38-4B61-A1DE-3D0104EE858E}" dt="2020-06-26T09:17:22.968" v="257" actId="1076"/>
          <ac:spMkLst>
            <pc:docMk/>
            <pc:sldMk cId="733405441" sldId="4951"/>
            <ac:spMk id="2" creationId="{5929D1D5-493F-4246-AEE8-C3FEECC1F1B3}"/>
          </ac:spMkLst>
        </pc:spChg>
        <pc:spChg chg="add mod">
          <ac:chgData name="Valmir Meneses" userId="0158c7b8-b204-4b2b-a469-45c2adc154b5" providerId="ADAL" clId="{3795DFFD-FF38-4B61-A1DE-3D0104EE858E}" dt="2020-06-30T08:56:21.884" v="1009" actId="15"/>
          <ac:spMkLst>
            <pc:docMk/>
            <pc:sldMk cId="733405441" sldId="4951"/>
            <ac:spMk id="4" creationId="{ACC9843B-4149-41D0-A4C3-B30F1A3D911F}"/>
          </ac:spMkLst>
        </pc:spChg>
        <pc:spChg chg="mod">
          <ac:chgData name="Valmir Meneses" userId="0158c7b8-b204-4b2b-a469-45c2adc154b5" providerId="ADAL" clId="{3795DFFD-FF38-4B61-A1DE-3D0104EE858E}" dt="2020-06-26T09:16:28.708" v="250" actId="20577"/>
          <ac:spMkLst>
            <pc:docMk/>
            <pc:sldMk cId="733405441" sldId="4951"/>
            <ac:spMk id="7" creationId="{CD84130A-3BB4-4C9D-A977-A7EB1BA8F397}"/>
          </ac:spMkLst>
        </pc:spChg>
        <pc:picChg chg="del">
          <ac:chgData name="Valmir Meneses" userId="0158c7b8-b204-4b2b-a469-45c2adc154b5" providerId="ADAL" clId="{3795DFFD-FF38-4B61-A1DE-3D0104EE858E}" dt="2020-06-26T09:15:39.708" v="204" actId="478"/>
          <ac:picMkLst>
            <pc:docMk/>
            <pc:sldMk cId="733405441" sldId="4951"/>
            <ac:picMk id="5" creationId="{697C1695-A484-43A1-8CCD-9448D613C8D9}"/>
          </ac:picMkLst>
        </pc:picChg>
        <pc:picChg chg="del">
          <ac:chgData name="Valmir Meneses" userId="0158c7b8-b204-4b2b-a469-45c2adc154b5" providerId="ADAL" clId="{3795DFFD-FF38-4B61-A1DE-3D0104EE858E}" dt="2020-06-26T09:15:42.694" v="205" actId="478"/>
          <ac:picMkLst>
            <pc:docMk/>
            <pc:sldMk cId="733405441" sldId="4951"/>
            <ac:picMk id="10" creationId="{492B9393-D88B-41A8-84B4-40DA9164466E}"/>
          </ac:picMkLst>
        </pc:picChg>
        <pc:picChg chg="mod">
          <ac:chgData name="Valmir Meneses" userId="0158c7b8-b204-4b2b-a469-45c2adc154b5" providerId="ADAL" clId="{3795DFFD-FF38-4B61-A1DE-3D0104EE858E}" dt="2020-06-26T09:17:32.483" v="258" actId="1076"/>
          <ac:picMkLst>
            <pc:docMk/>
            <pc:sldMk cId="733405441" sldId="4951"/>
            <ac:picMk id="1026" creationId="{42F6562D-5DBE-4B1D-A1EB-3A33589CFB97}"/>
          </ac:picMkLst>
        </pc:picChg>
        <pc:picChg chg="del mod">
          <ac:chgData name="Valmir Meneses" userId="0158c7b8-b204-4b2b-a469-45c2adc154b5" providerId="ADAL" clId="{3795DFFD-FF38-4B61-A1DE-3D0104EE858E}" dt="2020-06-26T10:12:12.476" v="614" actId="478"/>
          <ac:picMkLst>
            <pc:docMk/>
            <pc:sldMk cId="733405441" sldId="4951"/>
            <ac:picMk id="3074" creationId="{664CA649-C7E1-41EF-A862-ECEB24B86797}"/>
          </ac:picMkLst>
        </pc:picChg>
      </pc:sldChg>
      <pc:sldChg chg="addSp">
        <pc:chgData name="Valmir Meneses" userId="0158c7b8-b204-4b2b-a469-45c2adc154b5" providerId="ADAL" clId="{3795DFFD-FF38-4B61-A1DE-3D0104EE858E}" dt="2020-06-26T09:15:43.621" v="206"/>
        <pc:sldMkLst>
          <pc:docMk/>
          <pc:sldMk cId="3542259686" sldId="4951"/>
        </pc:sldMkLst>
        <pc:picChg chg="add">
          <ac:chgData name="Valmir Meneses" userId="0158c7b8-b204-4b2b-a469-45c2adc154b5" providerId="ADAL" clId="{3795DFFD-FF38-4B61-A1DE-3D0104EE858E}" dt="2020-06-26T09:15:43.621" v="206"/>
          <ac:picMkLst>
            <pc:docMk/>
            <pc:sldMk cId="3542259686" sldId="4951"/>
            <ac:picMk id="1026" creationId="{42F6562D-5DBE-4B1D-A1EB-3A33589CFB97}"/>
          </ac:picMkLst>
        </pc:picChg>
      </pc:sldChg>
      <pc:sldChg chg="addSp">
        <pc:chgData name="Valmir Meneses" userId="0158c7b8-b204-4b2b-a469-45c2adc154b5" providerId="ADAL" clId="{3795DFFD-FF38-4B61-A1DE-3D0104EE858E}" dt="2020-06-26T10:12:01.175" v="611"/>
        <pc:sldMkLst>
          <pc:docMk/>
          <pc:sldMk cId="3726709329" sldId="4951"/>
        </pc:sldMkLst>
        <pc:picChg chg="add">
          <ac:chgData name="Valmir Meneses" userId="0158c7b8-b204-4b2b-a469-45c2adc154b5" providerId="ADAL" clId="{3795DFFD-FF38-4B61-A1DE-3D0104EE858E}" dt="2020-06-26T10:12:01.175" v="611"/>
          <ac:picMkLst>
            <pc:docMk/>
            <pc:sldMk cId="3726709329" sldId="4951"/>
            <ac:picMk id="3074" creationId="{664CA649-C7E1-41EF-A862-ECEB24B86797}"/>
          </ac:picMkLst>
        </pc:picChg>
      </pc:sldChg>
      <pc:sldChg chg="addSp delSp modSp add del mod ord">
        <pc:chgData name="Valmir Meneses" userId="0158c7b8-b204-4b2b-a469-45c2adc154b5" providerId="ADAL" clId="{3795DFFD-FF38-4B61-A1DE-3D0104EE858E}" dt="2020-06-26T10:12:56.719" v="617" actId="1076"/>
        <pc:sldMkLst>
          <pc:docMk/>
          <pc:sldMk cId="1436367071" sldId="4952"/>
        </pc:sldMkLst>
        <pc:spChg chg="mod">
          <ac:chgData name="Valmir Meneses" userId="0158c7b8-b204-4b2b-a469-45c2adc154b5" providerId="ADAL" clId="{3795DFFD-FF38-4B61-A1DE-3D0104EE858E}" dt="2020-06-26T10:12:56.719" v="617" actId="1076"/>
          <ac:spMkLst>
            <pc:docMk/>
            <pc:sldMk cId="1436367071" sldId="4952"/>
            <ac:spMk id="2" creationId="{5929D1D5-493F-4246-AEE8-C3FEECC1F1B3}"/>
          </ac:spMkLst>
        </pc:spChg>
        <pc:spChg chg="mod">
          <ac:chgData name="Valmir Meneses" userId="0158c7b8-b204-4b2b-a469-45c2adc154b5" providerId="ADAL" clId="{3795DFFD-FF38-4B61-A1DE-3D0104EE858E}" dt="2020-06-26T09:40:57.103" v="432" actId="20577"/>
          <ac:spMkLst>
            <pc:docMk/>
            <pc:sldMk cId="1436367071" sldId="4952"/>
            <ac:spMk id="4" creationId="{ACC9843B-4149-41D0-A4C3-B30F1A3D911F}"/>
          </ac:spMkLst>
        </pc:spChg>
        <pc:spChg chg="add mod">
          <ac:chgData name="Valmir Meneses" userId="0158c7b8-b204-4b2b-a469-45c2adc154b5" providerId="ADAL" clId="{3795DFFD-FF38-4B61-A1DE-3D0104EE858E}" dt="2020-06-26T09:40:52.078" v="431" actId="1076"/>
          <ac:spMkLst>
            <pc:docMk/>
            <pc:sldMk cId="1436367071" sldId="4952"/>
            <ac:spMk id="5" creationId="{A57CE108-4A64-45F1-AF41-98810EBF0E68}"/>
          </ac:spMkLst>
        </pc:spChg>
        <pc:spChg chg="mod">
          <ac:chgData name="Valmir Meneses" userId="0158c7b8-b204-4b2b-a469-45c2adc154b5" providerId="ADAL" clId="{3795DFFD-FF38-4B61-A1DE-3D0104EE858E}" dt="2020-06-26T09:39:22.424" v="395" actId="404"/>
          <ac:spMkLst>
            <pc:docMk/>
            <pc:sldMk cId="1436367071" sldId="4952"/>
            <ac:spMk id="7" creationId="{CD84130A-3BB4-4C9D-A977-A7EB1BA8F397}"/>
          </ac:spMkLst>
        </pc:spChg>
        <pc:picChg chg="add del mod">
          <ac:chgData name="Valmir Meneses" userId="0158c7b8-b204-4b2b-a469-45c2adc154b5" providerId="ADAL" clId="{3795DFFD-FF38-4B61-A1DE-3D0104EE858E}" dt="2020-06-26T09:29:09.741" v="276" actId="478"/>
          <ac:picMkLst>
            <pc:docMk/>
            <pc:sldMk cId="1436367071" sldId="4952"/>
            <ac:picMk id="6" creationId="{3200D016-E0C9-4ABD-821E-74084643C9A6}"/>
          </ac:picMkLst>
        </pc:picChg>
        <pc:picChg chg="del">
          <ac:chgData name="Valmir Meneses" userId="0158c7b8-b204-4b2b-a469-45c2adc154b5" providerId="ADAL" clId="{3795DFFD-FF38-4B61-A1DE-3D0104EE858E}" dt="2020-06-26T09:26:25.298" v="269" actId="478"/>
          <ac:picMkLst>
            <pc:docMk/>
            <pc:sldMk cId="1436367071" sldId="4952"/>
            <ac:picMk id="1026" creationId="{42F6562D-5DBE-4B1D-A1EB-3A33589CFB97}"/>
          </ac:picMkLst>
        </pc:picChg>
        <pc:picChg chg="mod">
          <ac:chgData name="Valmir Meneses" userId="0158c7b8-b204-4b2b-a469-45c2adc154b5" providerId="ADAL" clId="{3795DFFD-FF38-4B61-A1DE-3D0104EE858E}" dt="2020-06-26T09:38:33.277" v="379" actId="14100"/>
          <ac:picMkLst>
            <pc:docMk/>
            <pc:sldMk cId="1436367071" sldId="4952"/>
            <ac:picMk id="2050" creationId="{488C802D-024F-4293-B1C9-523C93EFF1CC}"/>
          </ac:picMkLst>
        </pc:picChg>
      </pc:sldChg>
      <pc:sldChg chg="addSp">
        <pc:chgData name="Valmir Meneses" userId="0158c7b8-b204-4b2b-a469-45c2adc154b5" providerId="ADAL" clId="{3795DFFD-FF38-4B61-A1DE-3D0104EE858E}" dt="2020-06-26T09:29:11.485" v="277"/>
        <pc:sldMkLst>
          <pc:docMk/>
          <pc:sldMk cId="2602463452" sldId="4952"/>
        </pc:sldMkLst>
        <pc:picChg chg="add">
          <ac:chgData name="Valmir Meneses" userId="0158c7b8-b204-4b2b-a469-45c2adc154b5" providerId="ADAL" clId="{3795DFFD-FF38-4B61-A1DE-3D0104EE858E}" dt="2020-06-26T09:29:11.485" v="277"/>
          <ac:picMkLst>
            <pc:docMk/>
            <pc:sldMk cId="2602463452" sldId="4952"/>
            <ac:picMk id="2050" creationId="{488C802D-024F-4293-B1C9-523C93EFF1CC}"/>
          </ac:picMkLst>
        </pc:picChg>
      </pc:sldChg>
      <pc:sldChg chg="addSp delSp modSp new mod">
        <pc:chgData name="Valmir Meneses" userId="0158c7b8-b204-4b2b-a469-45c2adc154b5" providerId="ADAL" clId="{3795DFFD-FF38-4B61-A1DE-3D0104EE858E}" dt="2020-06-29T10:46:48.516" v="885" actId="113"/>
        <pc:sldMkLst>
          <pc:docMk/>
          <pc:sldMk cId="68542284" sldId="4953"/>
        </pc:sldMkLst>
        <pc:spChg chg="del mod">
          <ac:chgData name="Valmir Meneses" userId="0158c7b8-b204-4b2b-a469-45c2adc154b5" providerId="ADAL" clId="{3795DFFD-FF38-4B61-A1DE-3D0104EE858E}" dt="2020-06-29T10:24:06.639" v="789" actId="478"/>
          <ac:spMkLst>
            <pc:docMk/>
            <pc:sldMk cId="68542284" sldId="4953"/>
            <ac:spMk id="2" creationId="{9A872F23-0F4A-455B-A1CE-11AC4504BAC4}"/>
          </ac:spMkLst>
        </pc:spChg>
        <pc:spChg chg="del">
          <ac:chgData name="Valmir Meneses" userId="0158c7b8-b204-4b2b-a469-45c2adc154b5" providerId="ADAL" clId="{3795DFFD-FF38-4B61-A1DE-3D0104EE858E}" dt="2020-06-29T10:23:53.726" v="787" actId="3680"/>
          <ac:spMkLst>
            <pc:docMk/>
            <pc:sldMk cId="68542284" sldId="4953"/>
            <ac:spMk id="3" creationId="{EAE7BEE4-787E-43EA-A079-47DA46A42621}"/>
          </ac:spMkLst>
        </pc:spChg>
        <pc:spChg chg="add del mod">
          <ac:chgData name="Valmir Meneses" userId="0158c7b8-b204-4b2b-a469-45c2adc154b5" providerId="ADAL" clId="{3795DFFD-FF38-4B61-A1DE-3D0104EE858E}" dt="2020-06-29T10:24:27.367" v="802" actId="478"/>
          <ac:spMkLst>
            <pc:docMk/>
            <pc:sldMk cId="68542284" sldId="4953"/>
            <ac:spMk id="6" creationId="{A7E95CB3-4F34-47A6-A312-99605D54D295}"/>
          </ac:spMkLst>
        </pc:spChg>
        <pc:graphicFrameChg chg="add mod ord modGraphic">
          <ac:chgData name="Valmir Meneses" userId="0158c7b8-b204-4b2b-a469-45c2adc154b5" providerId="ADAL" clId="{3795DFFD-FF38-4B61-A1DE-3D0104EE858E}" dt="2020-06-29T10:46:48.516" v="885" actId="113"/>
          <ac:graphicFrameMkLst>
            <pc:docMk/>
            <pc:sldMk cId="68542284" sldId="4953"/>
            <ac:graphicFrameMk id="4" creationId="{984518E3-DE31-4AD7-82E4-8BE05F03D8FA}"/>
          </ac:graphicFrameMkLst>
        </pc:graphicFrameChg>
      </pc:sldChg>
      <pc:sldChg chg="addSp delSp modSp new mod">
        <pc:chgData name="Valmir Meneses" userId="0158c7b8-b204-4b2b-a469-45c2adc154b5" providerId="ADAL" clId="{3795DFFD-FF38-4B61-A1DE-3D0104EE858E}" dt="2020-06-29T11:32:15.666" v="972" actId="1076"/>
        <pc:sldMkLst>
          <pc:docMk/>
          <pc:sldMk cId="325476916" sldId="4954"/>
        </pc:sldMkLst>
        <pc:spChg chg="del">
          <ac:chgData name="Valmir Meneses" userId="0158c7b8-b204-4b2b-a469-45c2adc154b5" providerId="ADAL" clId="{3795DFFD-FF38-4B61-A1DE-3D0104EE858E}" dt="2020-06-29T11:24:14.330" v="891" actId="478"/>
          <ac:spMkLst>
            <pc:docMk/>
            <pc:sldMk cId="325476916" sldId="4954"/>
            <ac:spMk id="2" creationId="{13B94139-F129-4A99-8C35-C8DFFDA0C5A8}"/>
          </ac:spMkLst>
        </pc:spChg>
        <pc:spChg chg="del">
          <ac:chgData name="Valmir Meneses" userId="0158c7b8-b204-4b2b-a469-45c2adc154b5" providerId="ADAL" clId="{3795DFFD-FF38-4B61-A1DE-3D0104EE858E}" dt="2020-06-29T11:24:16.109" v="892" actId="478"/>
          <ac:spMkLst>
            <pc:docMk/>
            <pc:sldMk cId="325476916" sldId="4954"/>
            <ac:spMk id="3" creationId="{AFE8C6D1-CE70-4C2F-8D72-AA21F3D17A5D}"/>
          </ac:spMkLst>
        </pc:spChg>
        <pc:spChg chg="add del mod">
          <ac:chgData name="Valmir Meneses" userId="0158c7b8-b204-4b2b-a469-45c2adc154b5" providerId="ADAL" clId="{3795DFFD-FF38-4B61-A1DE-3D0104EE858E}" dt="2020-06-29T11:30:26.642" v="924" actId="478"/>
          <ac:spMkLst>
            <pc:docMk/>
            <pc:sldMk cId="325476916" sldId="4954"/>
            <ac:spMk id="4" creationId="{64FA1797-70B1-4FB3-B92F-69EF0A3CE913}"/>
          </ac:spMkLst>
        </pc:spChg>
        <pc:spChg chg="add mod">
          <ac:chgData name="Valmir Meneses" userId="0158c7b8-b204-4b2b-a469-45c2adc154b5" providerId="ADAL" clId="{3795DFFD-FF38-4B61-A1DE-3D0104EE858E}" dt="2020-06-29T11:30:46.964" v="961" actId="20577"/>
          <ac:spMkLst>
            <pc:docMk/>
            <pc:sldMk cId="325476916" sldId="4954"/>
            <ac:spMk id="5" creationId="{A483F703-25AA-4B2D-A48C-EB8C455FE3EA}"/>
          </ac:spMkLst>
        </pc:spChg>
        <pc:spChg chg="add mod">
          <ac:chgData name="Valmir Meneses" userId="0158c7b8-b204-4b2b-a469-45c2adc154b5" providerId="ADAL" clId="{3795DFFD-FF38-4B61-A1DE-3D0104EE858E}" dt="2020-06-29T11:32:15.666" v="972" actId="1076"/>
          <ac:spMkLst>
            <pc:docMk/>
            <pc:sldMk cId="325476916" sldId="4954"/>
            <ac:spMk id="6" creationId="{8DB6CC1D-A982-4F2F-92A0-A2C7DE68E7A8}"/>
          </ac:spMkLst>
        </pc:spChg>
      </pc:sldChg>
      <pc:sldChg chg="modSp add mod">
        <pc:chgData name="Valmir Meneses" userId="0158c7b8-b204-4b2b-a469-45c2adc154b5" providerId="ADAL" clId="{3795DFFD-FF38-4B61-A1DE-3D0104EE858E}" dt="2020-06-29T11:34:33.162" v="980" actId="1076"/>
        <pc:sldMkLst>
          <pc:docMk/>
          <pc:sldMk cId="2091477757" sldId="4955"/>
        </pc:sldMkLst>
        <pc:spChg chg="mod">
          <ac:chgData name="Valmir Meneses" userId="0158c7b8-b204-4b2b-a469-45c2adc154b5" providerId="ADAL" clId="{3795DFFD-FF38-4B61-A1DE-3D0104EE858E}" dt="2020-06-29T11:34:33.162" v="980" actId="1076"/>
          <ac:spMkLst>
            <pc:docMk/>
            <pc:sldMk cId="2091477757" sldId="4955"/>
            <ac:spMk id="5" creationId="{A483F703-25AA-4B2D-A48C-EB8C455FE3EA}"/>
          </ac:spMkLst>
        </pc:spChg>
        <pc:spChg chg="mod">
          <ac:chgData name="Valmir Meneses" userId="0158c7b8-b204-4b2b-a469-45c2adc154b5" providerId="ADAL" clId="{3795DFFD-FF38-4B61-A1DE-3D0104EE858E}" dt="2020-06-29T11:34:29.773" v="979" actId="1076"/>
          <ac:spMkLst>
            <pc:docMk/>
            <pc:sldMk cId="2091477757" sldId="4955"/>
            <ac:spMk id="6" creationId="{8DB6CC1D-A982-4F2F-92A0-A2C7DE68E7A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1/2/2024 3:37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1/2/2024 3:36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819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117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633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28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396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609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1461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359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58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843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93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769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334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843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411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051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43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284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835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(DevOps)">
    <p:bg>
      <p:bgPr>
        <a:solidFill>
          <a:srgbClr val="1A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A0F0FA-DE27-4E9E-909E-F5D8355188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" y="42269"/>
            <a:ext cx="10118436" cy="69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03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239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40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1643" y="2711110"/>
            <a:ext cx="11533187" cy="615553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40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0580033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Demo:</a:t>
            </a:r>
            <a:br>
              <a:rPr lang="en-US"/>
            </a:b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4366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1A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Azure 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7" name="Picture 6" descr="Microsoft">
            <a:extLst>
              <a:ext uri="{FF2B5EF4-FFF2-40B4-BE49-F238E27FC236}">
                <a16:creationId xmlns:a16="http://schemas.microsoft.com/office/drawing/2014/main" id="{ABC4CB37-2AD2-41C3-AC0E-94CEA03386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3" y="424759"/>
            <a:ext cx="1677973" cy="6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5562" y="1639212"/>
            <a:ext cx="6049336" cy="917884"/>
          </a:xfrm>
          <a:noFill/>
        </p:spPr>
        <p:txBody>
          <a:bodyPr lIns="0" tIns="0" rIns="0" bIns="0" anchor="t" anchorCtr="0"/>
          <a:lstStyle>
            <a:lvl1pPr algn="ctr">
              <a:lnSpc>
                <a:spcPct val="100000"/>
              </a:lnSpc>
              <a:spcAft>
                <a:spcPts val="1300"/>
              </a:spcAft>
              <a:defRPr sz="48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2C408A-6637-49C9-8EC4-5E39F69F0D74}"/>
              </a:ext>
            </a:extLst>
          </p:cNvPr>
          <p:cNvGrpSpPr/>
          <p:nvPr userDrawn="1"/>
        </p:nvGrpSpPr>
        <p:grpSpPr>
          <a:xfrm>
            <a:off x="3241526" y="2871110"/>
            <a:ext cx="5953421" cy="2979280"/>
            <a:chOff x="3754570" y="2514540"/>
            <a:chExt cx="6075241" cy="3040242"/>
          </a:xfrm>
          <a:solidFill>
            <a:srgbClr val="FFFFFF"/>
          </a:solidFill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957D037-EE42-4860-A707-1BA65C797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black">
            <a:xfrm>
              <a:off x="5870490" y="5145358"/>
              <a:ext cx="925785" cy="409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7DA117-5C50-493B-926A-C47F862CE7D6}"/>
                </a:ext>
              </a:extLst>
            </p:cNvPr>
            <p:cNvGrpSpPr/>
            <p:nvPr/>
          </p:nvGrpSpPr>
          <p:grpSpPr bwMode="black">
            <a:xfrm>
              <a:off x="9131450" y="4712441"/>
              <a:ext cx="698358" cy="169153"/>
              <a:chOff x="2321681" y="5571144"/>
              <a:chExt cx="701013" cy="175680"/>
            </a:xfrm>
            <a:grpFill/>
            <a:effectLst/>
          </p:grpSpPr>
          <p:sp>
            <p:nvSpPr>
              <p:cNvPr id="251" name="Freeform 23">
                <a:extLst>
                  <a:ext uri="{FF2B5EF4-FFF2-40B4-BE49-F238E27FC236}">
                    <a16:creationId xmlns:a16="http://schemas.microsoft.com/office/drawing/2014/main" id="{7009D529-B177-40A8-9035-B7A047D5860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321681" y="5578649"/>
                <a:ext cx="136791" cy="168175"/>
              </a:xfrm>
              <a:custGeom>
                <a:avLst/>
                <a:gdLst/>
                <a:ahLst/>
                <a:cxnLst>
                  <a:cxn ang="0">
                    <a:pos x="138" y="204"/>
                  </a:cxn>
                  <a:cxn ang="0">
                    <a:pos x="100" y="209"/>
                  </a:cxn>
                  <a:cxn ang="0">
                    <a:pos x="60" y="202"/>
                  </a:cxn>
                  <a:cxn ang="0">
                    <a:pos x="28" y="182"/>
                  </a:cxn>
                  <a:cxn ang="0">
                    <a:pos x="7" y="150"/>
                  </a:cxn>
                  <a:cxn ang="0">
                    <a:pos x="0" y="107"/>
                  </a:cxn>
                  <a:cxn ang="0">
                    <a:pos x="3" y="77"/>
                  </a:cxn>
                  <a:cxn ang="0">
                    <a:pos x="14" y="51"/>
                  </a:cxn>
                  <a:cxn ang="0">
                    <a:pos x="31" y="30"/>
                  </a:cxn>
                  <a:cxn ang="0">
                    <a:pos x="52" y="14"/>
                  </a:cxn>
                  <a:cxn ang="0">
                    <a:pos x="78" y="4"/>
                  </a:cxn>
                  <a:cxn ang="0">
                    <a:pos x="108" y="0"/>
                  </a:cxn>
                  <a:cxn ang="0">
                    <a:pos x="126" y="1"/>
                  </a:cxn>
                  <a:cxn ang="0">
                    <a:pos x="142" y="4"/>
                  </a:cxn>
                  <a:cxn ang="0">
                    <a:pos x="155" y="7"/>
                  </a:cxn>
                  <a:cxn ang="0">
                    <a:pos x="164" y="11"/>
                  </a:cxn>
                  <a:cxn ang="0">
                    <a:pos x="164" y="45"/>
                  </a:cxn>
                  <a:cxn ang="0">
                    <a:pos x="153" y="39"/>
                  </a:cxn>
                  <a:cxn ang="0">
                    <a:pos x="139" y="34"/>
                  </a:cxn>
                  <a:cxn ang="0">
                    <a:pos x="123" y="31"/>
                  </a:cxn>
                  <a:cxn ang="0">
                    <a:pos x="106" y="29"/>
                  </a:cxn>
                  <a:cxn ang="0">
                    <a:pos x="78" y="35"/>
                  </a:cxn>
                  <a:cxn ang="0">
                    <a:pos x="56" y="50"/>
                  </a:cxn>
                  <a:cxn ang="0">
                    <a:pos x="41" y="73"/>
                  </a:cxn>
                  <a:cxn ang="0">
                    <a:pos x="35" y="105"/>
                  </a:cxn>
                  <a:cxn ang="0">
                    <a:pos x="40" y="138"/>
                  </a:cxn>
                  <a:cxn ang="0">
                    <a:pos x="55" y="161"/>
                  </a:cxn>
                  <a:cxn ang="0">
                    <a:pos x="76" y="175"/>
                  </a:cxn>
                  <a:cxn ang="0">
                    <a:pos x="103" y="180"/>
                  </a:cxn>
                  <a:cxn ang="0">
                    <a:pos x="121" y="178"/>
                  </a:cxn>
                  <a:cxn ang="0">
                    <a:pos x="137" y="172"/>
                  </a:cxn>
                  <a:cxn ang="0">
                    <a:pos x="137" y="124"/>
                  </a:cxn>
                  <a:cxn ang="0">
                    <a:pos x="95" y="124"/>
                  </a:cxn>
                  <a:cxn ang="0">
                    <a:pos x="95" y="96"/>
                  </a:cxn>
                  <a:cxn ang="0">
                    <a:pos x="170" y="96"/>
                  </a:cxn>
                  <a:cxn ang="0">
                    <a:pos x="170" y="191"/>
                  </a:cxn>
                  <a:cxn ang="0">
                    <a:pos x="138" y="204"/>
                  </a:cxn>
                </a:cxnLst>
                <a:rect l="0" t="0" r="r" b="b"/>
                <a:pathLst>
                  <a:path w="170" h="209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8" y="2"/>
                      <a:pt x="97" y="0"/>
                      <a:pt x="108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6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70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9" y="155"/>
                      <a:pt x="55" y="161"/>
                    </a:cubicBezTo>
                    <a:cubicBezTo>
                      <a:pt x="61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2" name="Freeform 24">
                <a:extLst>
                  <a:ext uri="{FF2B5EF4-FFF2-40B4-BE49-F238E27FC236}">
                    <a16:creationId xmlns:a16="http://schemas.microsoft.com/office/drawing/2014/main" id="{08C3AD4E-A5DB-4486-80DF-2BEB0B533B4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6786" y="5626065"/>
                <a:ext cx="66861" cy="117689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2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6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80" y="1"/>
                      <a:pt x="82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3" name="Freeform 25">
                <a:extLst>
                  <a:ext uri="{FF2B5EF4-FFF2-40B4-BE49-F238E27FC236}">
                    <a16:creationId xmlns:a16="http://schemas.microsoft.com/office/drawing/2014/main" id="{8D5E53D9-7F61-466F-BE69-8919F3047A3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557740" y="5625383"/>
                <a:ext cx="97562" cy="12144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6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9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4" y="135"/>
                      <a:pt x="78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9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6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1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4" name="Freeform 26">
                <a:extLst>
                  <a:ext uri="{FF2B5EF4-FFF2-40B4-BE49-F238E27FC236}">
                    <a16:creationId xmlns:a16="http://schemas.microsoft.com/office/drawing/2014/main" id="{24A2D93A-C9E7-4A27-9162-958928F88E2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671335" y="5625383"/>
                <a:ext cx="91080" cy="121441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9" y="2"/>
                  </a:cxn>
                  <a:cxn ang="0">
                    <a:pos x="107" y="5"/>
                  </a:cxn>
                  <a:cxn ang="0">
                    <a:pos x="113" y="7"/>
                  </a:cxn>
                  <a:cxn ang="0">
                    <a:pos x="113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2" y="30"/>
                  </a:cxn>
                  <a:cxn ang="0">
                    <a:pos x="47" y="39"/>
                  </a:cxn>
                  <a:cxn ang="0">
                    <a:pos x="38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8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3" y="112"/>
                  </a:cxn>
                  <a:cxn ang="0">
                    <a:pos x="113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3" h="151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4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5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3" y="7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2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8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6" y="123"/>
                      <a:pt x="72" y="124"/>
                      <a:pt x="79" y="124"/>
                    </a:cubicBezTo>
                    <a:cubicBezTo>
                      <a:pt x="82" y="124"/>
                      <a:pt x="85" y="124"/>
                      <a:pt x="88" y="123"/>
                    </a:cubicBezTo>
                    <a:cubicBezTo>
                      <a:pt x="91" y="123"/>
                      <a:pt x="94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3" y="112"/>
                    </a:cubicBezTo>
                    <a:cubicBezTo>
                      <a:pt x="113" y="141"/>
                      <a:pt x="113" y="141"/>
                      <a:pt x="113" y="141"/>
                    </a:cubicBezTo>
                    <a:cubicBezTo>
                      <a:pt x="108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5" name="Freeform 27">
                <a:extLst>
                  <a:ext uri="{FF2B5EF4-FFF2-40B4-BE49-F238E27FC236}">
                    <a16:creationId xmlns:a16="http://schemas.microsoft.com/office/drawing/2014/main" id="{E9ACEE4F-943E-4993-91C4-AC6485D71B5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781860" y="5571144"/>
                <a:ext cx="32066" cy="172610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6" name="Freeform 28">
                <a:extLst>
                  <a:ext uri="{FF2B5EF4-FFF2-40B4-BE49-F238E27FC236}">
                    <a16:creationId xmlns:a16="http://schemas.microsoft.com/office/drawing/2014/main" id="{671E6911-760A-413E-AC53-0995C3DB278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30982" y="5625383"/>
                <a:ext cx="97221" cy="12144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7" name="Freeform 29">
                <a:extLst>
                  <a:ext uri="{FF2B5EF4-FFF2-40B4-BE49-F238E27FC236}">
                    <a16:creationId xmlns:a16="http://schemas.microsoft.com/office/drawing/2014/main" id="{1AB739D3-3C5D-49AC-9F42-7AF10104F0D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5941" y="5625383"/>
                <a:ext cx="76753" cy="121441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0" y="138"/>
                  </a:cxn>
                  <a:cxn ang="0">
                    <a:pos x="62" y="147"/>
                  </a:cxn>
                  <a:cxn ang="0">
                    <a:pos x="37" y="151"/>
                  </a:cxn>
                  <a:cxn ang="0">
                    <a:pos x="28" y="150"/>
                  </a:cxn>
                  <a:cxn ang="0">
                    <a:pos x="18" y="148"/>
                  </a:cxn>
                  <a:cxn ang="0">
                    <a:pos x="8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9" y="118"/>
                  </a:cxn>
                  <a:cxn ang="0">
                    <a:pos x="19" y="122"/>
                  </a:cxn>
                  <a:cxn ang="0">
                    <a:pos x="30" y="124"/>
                  </a:cxn>
                  <a:cxn ang="0">
                    <a:pos x="38" y="125"/>
                  </a:cxn>
                  <a:cxn ang="0">
                    <a:pos x="56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8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2" y="59"/>
                  </a:cxn>
                  <a:cxn ang="0">
                    <a:pos x="0" y="44"/>
                  </a:cxn>
                  <a:cxn ang="0">
                    <a:pos x="3" y="26"/>
                  </a:cxn>
                  <a:cxn ang="0">
                    <a:pos x="14" y="12"/>
                  </a:cxn>
                  <a:cxn ang="0">
                    <a:pos x="32" y="3"/>
                  </a:cxn>
                  <a:cxn ang="0">
                    <a:pos x="54" y="0"/>
                  </a:cxn>
                  <a:cxn ang="0">
                    <a:pos x="64" y="0"/>
                  </a:cxn>
                  <a:cxn ang="0">
                    <a:pos x="72" y="2"/>
                  </a:cxn>
                  <a:cxn ang="0">
                    <a:pos x="80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79" y="31"/>
                  </a:cxn>
                  <a:cxn ang="0">
                    <a:pos x="71" y="28"/>
                  </a:cxn>
                  <a:cxn ang="0">
                    <a:pos x="62" y="26"/>
                  </a:cxn>
                  <a:cxn ang="0">
                    <a:pos x="53" y="25"/>
                  </a:cxn>
                  <a:cxn ang="0">
                    <a:pos x="38" y="30"/>
                  </a:cxn>
                  <a:cxn ang="0">
                    <a:pos x="32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2" y="70"/>
                  </a:cxn>
                  <a:cxn ang="0">
                    <a:pos x="84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8" y="129"/>
                      <a:pt x="85" y="134"/>
                      <a:pt x="80" y="138"/>
                    </a:cubicBezTo>
                    <a:cubicBezTo>
                      <a:pt x="75" y="142"/>
                      <a:pt x="69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1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218BE0-F8D6-46E0-81F3-73E32AB8E9F9}"/>
                </a:ext>
              </a:extLst>
            </p:cNvPr>
            <p:cNvGrpSpPr/>
            <p:nvPr/>
          </p:nvGrpSpPr>
          <p:grpSpPr bwMode="black">
            <a:xfrm>
              <a:off x="7418210" y="3672980"/>
              <a:ext cx="1382739" cy="190072"/>
              <a:chOff x="3403273" y="5616873"/>
              <a:chExt cx="1088404" cy="154797"/>
            </a:xfrm>
            <a:grpFill/>
            <a:effectLst/>
          </p:grpSpPr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id="{DB79D55B-98EE-4C08-8BBE-280A7C101B1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403273" y="5626227"/>
                <a:ext cx="106215" cy="143331"/>
              </a:xfrm>
              <a:custGeom>
                <a:avLst/>
                <a:gdLst/>
                <a:ahLst/>
                <a:cxnLst>
                  <a:cxn ang="0">
                    <a:pos x="215" y="66"/>
                  </a:cxn>
                  <a:cxn ang="0">
                    <a:pos x="215" y="475"/>
                  </a:cxn>
                  <a:cxn ang="0">
                    <a:pos x="134" y="475"/>
                  </a:cxn>
                  <a:cxn ang="0">
                    <a:pos x="134" y="66"/>
                  </a:cxn>
                  <a:cxn ang="0">
                    <a:pos x="0" y="66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6"/>
                  </a:cxn>
                  <a:cxn ang="0">
                    <a:pos x="215" y="66"/>
                  </a:cxn>
                </a:cxnLst>
                <a:rect l="0" t="0" r="r" b="b"/>
                <a:pathLst>
                  <a:path w="352" h="475">
                    <a:moveTo>
                      <a:pt x="215" y="66"/>
                    </a:moveTo>
                    <a:lnTo>
                      <a:pt x="215" y="475"/>
                    </a:lnTo>
                    <a:lnTo>
                      <a:pt x="134" y="475"/>
                    </a:lnTo>
                    <a:lnTo>
                      <a:pt x="134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6"/>
                    </a:lnTo>
                    <a:lnTo>
                      <a:pt x="215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1" name="Freeform 37">
                <a:extLst>
                  <a:ext uri="{FF2B5EF4-FFF2-40B4-BE49-F238E27FC236}">
                    <a16:creationId xmlns:a16="http://schemas.microsoft.com/office/drawing/2014/main" id="{8299DA9D-6578-48DB-9C08-1AE8C5D09F4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488064" y="5664851"/>
                <a:ext cx="93240" cy="106819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4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8"/>
                  </a:cxn>
                  <a:cxn ang="0">
                    <a:pos x="112" y="142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0"/>
                  </a:cxn>
                  <a:cxn ang="0">
                    <a:pos x="40" y="146"/>
                  </a:cxn>
                  <a:cxn ang="0">
                    <a:pos x="18" y="131"/>
                  </a:cxn>
                  <a:cxn ang="0">
                    <a:pos x="4" y="108"/>
                  </a:cxn>
                  <a:cxn ang="0">
                    <a:pos x="0" y="76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8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0">
                    <a:moveTo>
                      <a:pt x="33" y="85"/>
                    </a:moveTo>
                    <a:cubicBezTo>
                      <a:pt x="34" y="98"/>
                      <a:pt x="38" y="108"/>
                      <a:pt x="45" y="114"/>
                    </a:cubicBezTo>
                    <a:cubicBezTo>
                      <a:pt x="52" y="121"/>
                      <a:pt x="63" y="125"/>
                      <a:pt x="76" y="125"/>
                    </a:cubicBezTo>
                    <a:cubicBezTo>
                      <a:pt x="84" y="125"/>
                      <a:pt x="92" y="123"/>
                      <a:pt x="100" y="121"/>
                    </a:cubicBezTo>
                    <a:cubicBezTo>
                      <a:pt x="107" y="118"/>
                      <a:pt x="114" y="115"/>
                      <a:pt x="119" y="111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17" y="140"/>
                      <a:pt x="115" y="141"/>
                      <a:pt x="112" y="142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7"/>
                      <a:pt x="91" y="148"/>
                      <a:pt x="86" y="149"/>
                    </a:cubicBezTo>
                    <a:cubicBezTo>
                      <a:pt x="80" y="150"/>
                      <a:pt x="75" y="150"/>
                      <a:pt x="68" y="150"/>
                    </a:cubicBezTo>
                    <a:cubicBezTo>
                      <a:pt x="58" y="150"/>
                      <a:pt x="48" y="149"/>
                      <a:pt x="40" y="146"/>
                    </a:cubicBezTo>
                    <a:cubicBezTo>
                      <a:pt x="31" y="142"/>
                      <a:pt x="24" y="138"/>
                      <a:pt x="18" y="131"/>
                    </a:cubicBezTo>
                    <a:cubicBezTo>
                      <a:pt x="12" y="125"/>
                      <a:pt x="8" y="117"/>
                      <a:pt x="4" y="108"/>
                    </a:cubicBezTo>
                    <a:cubicBezTo>
                      <a:pt x="1" y="99"/>
                      <a:pt x="0" y="88"/>
                      <a:pt x="0" y="76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1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8"/>
                      <a:pt x="131" y="68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29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68D533D0-25C7-4D7E-BFC2-25CAF1762D0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599107" y="5665455"/>
                <a:ext cx="59444" cy="104103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4" y="30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1" y="32"/>
                  </a:cxn>
                  <a:cxn ang="0">
                    <a:pos x="41" y="40"/>
                  </a:cxn>
                  <a:cxn ang="0">
                    <a:pos x="35" y="54"/>
                  </a:cxn>
                  <a:cxn ang="0">
                    <a:pos x="32" y="72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39" y="16"/>
                  </a:cxn>
                  <a:cxn ang="0">
                    <a:pos x="48" y="7"/>
                  </a:cxn>
                  <a:cxn ang="0">
                    <a:pos x="59" y="1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1"/>
                      <a:pt x="76" y="31"/>
                      <a:pt x="74" y="30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0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59"/>
                      <a:pt x="32" y="66"/>
                      <a:pt x="32" y="72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39" y="16"/>
                    </a:cubicBezTo>
                    <a:cubicBezTo>
                      <a:pt x="42" y="12"/>
                      <a:pt x="45" y="9"/>
                      <a:pt x="48" y="7"/>
                    </a:cubicBezTo>
                    <a:cubicBezTo>
                      <a:pt x="52" y="4"/>
                      <a:pt x="55" y="3"/>
                      <a:pt x="59" y="1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0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2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CCF71554-61C8-42A2-9F74-CD909FEC056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68509" y="5616873"/>
                <a:ext cx="28364" cy="152685"/>
              </a:xfrm>
              <a:custGeom>
                <a:avLst/>
                <a:gdLst/>
                <a:ahLst/>
                <a:cxnLst>
                  <a:cxn ang="0">
                    <a:pos x="40" y="19"/>
                  </a:cxn>
                  <a:cxn ang="0">
                    <a:pos x="38" y="27"/>
                  </a:cxn>
                  <a:cxn ang="0">
                    <a:pos x="34" y="32"/>
                  </a:cxn>
                  <a:cxn ang="0">
                    <a:pos x="28" y="36"/>
                  </a:cxn>
                  <a:cxn ang="0">
                    <a:pos x="20" y="38"/>
                  </a:cxn>
                  <a:cxn ang="0">
                    <a:pos x="12" y="36"/>
                  </a:cxn>
                  <a:cxn ang="0">
                    <a:pos x="6" y="32"/>
                  </a:cxn>
                  <a:cxn ang="0">
                    <a:pos x="1" y="27"/>
                  </a:cxn>
                  <a:cxn ang="0">
                    <a:pos x="0" y="19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19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19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2"/>
                    </a:cubicBezTo>
                    <a:cubicBezTo>
                      <a:pt x="32" y="34"/>
                      <a:pt x="30" y="35"/>
                      <a:pt x="28" y="36"/>
                    </a:cubicBezTo>
                    <a:cubicBezTo>
                      <a:pt x="25" y="37"/>
                      <a:pt x="23" y="38"/>
                      <a:pt x="20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7" y="34"/>
                      <a:pt x="6" y="32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19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7"/>
                      <a:pt x="37" y="9"/>
                      <a:pt x="38" y="12"/>
                    </a:cubicBezTo>
                    <a:cubicBezTo>
                      <a:pt x="39" y="14"/>
                      <a:pt x="40" y="17"/>
                      <a:pt x="40" y="19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065E5E95-ED59-4D46-B659-5BB2941E41C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21013" y="5664851"/>
                <a:ext cx="152684" cy="104707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29"/>
                  </a:cxn>
                  <a:cxn ang="0">
                    <a:pos x="131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4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4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5"/>
                  </a:cxn>
                  <a:cxn ang="0">
                    <a:pos x="33" y="25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6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1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29"/>
                    </a:cubicBezTo>
                    <a:cubicBezTo>
                      <a:pt x="137" y="32"/>
                      <a:pt x="134" y="34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0"/>
                      <a:pt x="89" y="46"/>
                    </a:cubicBezTo>
                    <a:cubicBezTo>
                      <a:pt x="87" y="41"/>
                      <a:pt x="85" y="37"/>
                      <a:pt x="83" y="34"/>
                    </a:cubicBezTo>
                    <a:cubicBezTo>
                      <a:pt x="80" y="32"/>
                      <a:pt x="77" y="29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3" y="34"/>
                      <a:pt x="41" y="37"/>
                    </a:cubicBezTo>
                    <a:cubicBezTo>
                      <a:pt x="38" y="40"/>
                      <a:pt x="36" y="45"/>
                      <a:pt x="34" y="50"/>
                    </a:cubicBezTo>
                    <a:cubicBezTo>
                      <a:pt x="33" y="54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17"/>
                      <a:pt x="44" y="10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0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3"/>
                      <a:pt x="119" y="28"/>
                    </a:cubicBezTo>
                    <a:cubicBezTo>
                      <a:pt x="125" y="18"/>
                      <a:pt x="132" y="11"/>
                      <a:pt x="140" y="6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5" name="Freeform 41">
                <a:extLst>
                  <a:ext uri="{FF2B5EF4-FFF2-40B4-BE49-F238E27FC236}">
                    <a16:creationId xmlns:a16="http://schemas.microsoft.com/office/drawing/2014/main" id="{4179646C-0CC8-4056-82B4-153C01B1C22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89389" y="5664851"/>
                <a:ext cx="86300" cy="106819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9" y="127"/>
                  </a:cxn>
                  <a:cxn ang="0">
                    <a:pos x="71" y="144"/>
                  </a:cxn>
                  <a:cxn ang="0">
                    <a:pos x="46" y="150"/>
                  </a:cxn>
                  <a:cxn ang="0">
                    <a:pos x="27" y="147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0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4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7" y="29"/>
                  </a:cxn>
                  <a:cxn ang="0">
                    <a:pos x="14" y="41"/>
                  </a:cxn>
                  <a:cxn ang="0">
                    <a:pos x="14" y="12"/>
                  </a:cxn>
                  <a:cxn ang="0">
                    <a:pos x="23" y="8"/>
                  </a:cxn>
                  <a:cxn ang="0">
                    <a:pos x="36" y="4"/>
                  </a:cxn>
                  <a:cxn ang="0">
                    <a:pos x="51" y="1"/>
                  </a:cxn>
                  <a:cxn ang="0">
                    <a:pos x="66" y="0"/>
                  </a:cxn>
                  <a:cxn ang="0">
                    <a:pos x="90" y="3"/>
                  </a:cxn>
                  <a:cxn ang="0">
                    <a:pos x="108" y="14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4"/>
                  </a:cxn>
                  <a:cxn ang="0">
                    <a:pos x="34" y="113"/>
                  </a:cxn>
                  <a:cxn ang="0">
                    <a:pos x="39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0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84" y="135"/>
                      <a:pt x="78" y="140"/>
                      <a:pt x="71" y="144"/>
                    </a:cubicBezTo>
                    <a:cubicBezTo>
                      <a:pt x="64" y="148"/>
                      <a:pt x="55" y="150"/>
                      <a:pt x="46" y="150"/>
                    </a:cubicBezTo>
                    <a:cubicBezTo>
                      <a:pt x="39" y="150"/>
                      <a:pt x="32" y="149"/>
                      <a:pt x="27" y="147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5" y="85"/>
                      <a:pt x="8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8" y="27"/>
                      <a:pt x="71" y="25"/>
                      <a:pt x="62" y="25"/>
                    </a:cubicBezTo>
                    <a:cubicBezTo>
                      <a:pt x="54" y="25"/>
                      <a:pt x="45" y="26"/>
                      <a:pt x="37" y="29"/>
                    </a:cubicBezTo>
                    <a:cubicBezTo>
                      <a:pt x="28" y="32"/>
                      <a:pt x="21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7" y="11"/>
                      <a:pt x="19" y="10"/>
                      <a:pt x="23" y="8"/>
                    </a:cubicBezTo>
                    <a:cubicBezTo>
                      <a:pt x="27" y="7"/>
                      <a:pt x="31" y="5"/>
                      <a:pt x="36" y="4"/>
                    </a:cubicBezTo>
                    <a:cubicBezTo>
                      <a:pt x="41" y="3"/>
                      <a:pt x="45" y="2"/>
                      <a:pt x="51" y="1"/>
                    </a:cubicBezTo>
                    <a:cubicBezTo>
                      <a:pt x="56" y="0"/>
                      <a:pt x="61" y="0"/>
                      <a:pt x="66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8" y="14"/>
                    </a:cubicBezTo>
                    <a:cubicBezTo>
                      <a:pt x="112" y="19"/>
                      <a:pt x="116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6" y="91"/>
                      <a:pt x="34" y="93"/>
                      <a:pt x="33" y="96"/>
                    </a:cubicBezTo>
                    <a:cubicBezTo>
                      <a:pt x="33" y="98"/>
                      <a:pt x="32" y="101"/>
                      <a:pt x="32" y="104"/>
                    </a:cubicBezTo>
                    <a:cubicBezTo>
                      <a:pt x="32" y="107"/>
                      <a:pt x="33" y="110"/>
                      <a:pt x="34" y="113"/>
                    </a:cubicBezTo>
                    <a:cubicBezTo>
                      <a:pt x="35" y="115"/>
                      <a:pt x="37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3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1"/>
                      <a:pt x="86" y="108"/>
                      <a:pt x="87" y="104"/>
                    </a:cubicBezTo>
                    <a:cubicBezTo>
                      <a:pt x="89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6" name="Freeform 42">
                <a:extLst>
                  <a:ext uri="{FF2B5EF4-FFF2-40B4-BE49-F238E27FC236}">
                    <a16:creationId xmlns:a16="http://schemas.microsoft.com/office/drawing/2014/main" id="{2FB9943F-8BE7-406E-9DAB-1512C75909D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052634" y="5626227"/>
                <a:ext cx="109836" cy="143331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40" y="112"/>
                  </a:cxn>
                  <a:cxn ang="0">
                    <a:pos x="37" y="107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4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94"/>
                  </a:cxn>
                  <a:cxn ang="0">
                    <a:pos x="34" y="94"/>
                  </a:cxn>
                  <a:cxn ang="0">
                    <a:pos x="37" y="90"/>
                  </a:cxn>
                  <a:cxn ang="0">
                    <a:pos x="40" y="86"/>
                  </a:cxn>
                  <a:cxn ang="0">
                    <a:pos x="107" y="0"/>
                  </a:cxn>
                  <a:cxn ang="0">
                    <a:pos x="148" y="0"/>
                  </a:cxn>
                  <a:cxn ang="0">
                    <a:pos x="67" y="96"/>
                  </a:cxn>
                  <a:cxn ang="0">
                    <a:pos x="154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4" h="201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38" y="88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id="{DC334FF6-FA89-4939-A2D5-5683DC8440A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163677" y="5664851"/>
                <a:ext cx="86300" cy="106819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4"/>
                  </a:cxn>
                  <a:cxn ang="0">
                    <a:pos x="46" y="150"/>
                  </a:cxn>
                  <a:cxn ang="0">
                    <a:pos x="26" y="147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0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4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29"/>
                  </a:cxn>
                  <a:cxn ang="0">
                    <a:pos x="14" y="41"/>
                  </a:cxn>
                  <a:cxn ang="0">
                    <a:pos x="14" y="12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3"/>
                  </a:cxn>
                  <a:cxn ang="0">
                    <a:pos x="107" y="14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4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0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0"/>
                      <a:pt x="70" y="144"/>
                    </a:cubicBezTo>
                    <a:cubicBezTo>
                      <a:pt x="63" y="148"/>
                      <a:pt x="55" y="150"/>
                      <a:pt x="46" y="150"/>
                    </a:cubicBezTo>
                    <a:cubicBezTo>
                      <a:pt x="38" y="150"/>
                      <a:pt x="32" y="149"/>
                      <a:pt x="26" y="147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4" y="85"/>
                      <a:pt x="7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7"/>
                      <a:pt x="70" y="25"/>
                      <a:pt x="62" y="25"/>
                    </a:cubicBezTo>
                    <a:cubicBezTo>
                      <a:pt x="53" y="25"/>
                      <a:pt x="45" y="26"/>
                      <a:pt x="36" y="29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5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7" y="14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4"/>
                    </a:cubicBezTo>
                    <a:cubicBezTo>
                      <a:pt x="32" y="107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1"/>
                      <a:pt x="85" y="108"/>
                      <a:pt x="87" y="104"/>
                    </a:cubicBezTo>
                    <a:cubicBezTo>
                      <a:pt x="88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id="{E590670A-CD19-440E-8618-88A85BE8E07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65065" y="5664851"/>
                <a:ext cx="67591" cy="106819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2" y="123"/>
                  </a:cxn>
                  <a:cxn ang="0">
                    <a:pos x="81" y="137"/>
                  </a:cxn>
                  <a:cxn ang="0">
                    <a:pos x="63" y="147"/>
                  </a:cxn>
                  <a:cxn ang="0">
                    <a:pos x="38" y="150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7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3" y="110"/>
                  </a:cxn>
                  <a:cxn ang="0">
                    <a:pos x="62" y="103"/>
                  </a:cxn>
                  <a:cxn ang="0">
                    <a:pos x="58" y="98"/>
                  </a:cxn>
                  <a:cxn ang="0">
                    <a:pos x="49" y="92"/>
                  </a:cxn>
                  <a:cxn ang="0">
                    <a:pos x="35" y="86"/>
                  </a:cxn>
                  <a:cxn ang="0">
                    <a:pos x="20" y="79"/>
                  </a:cxn>
                  <a:cxn ang="0">
                    <a:pos x="10" y="70"/>
                  </a:cxn>
                  <a:cxn ang="0">
                    <a:pos x="3" y="59"/>
                  </a:cxn>
                  <a:cxn ang="0">
                    <a:pos x="0" y="43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3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3"/>
                  </a:cxn>
                  <a:cxn ang="0">
                    <a:pos x="88" y="6"/>
                  </a:cxn>
                  <a:cxn ang="0">
                    <a:pos x="88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29"/>
                  </a:cxn>
                  <a:cxn ang="0">
                    <a:pos x="33" y="40"/>
                  </a:cxn>
                  <a:cxn ang="0">
                    <a:pos x="35" y="48"/>
                  </a:cxn>
                  <a:cxn ang="0">
                    <a:pos x="39" y="53"/>
                  </a:cxn>
                  <a:cxn ang="0">
                    <a:pos x="46" y="58"/>
                  </a:cxn>
                  <a:cxn ang="0">
                    <a:pos x="59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3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0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3"/>
                      <a:pt x="81" y="137"/>
                    </a:cubicBezTo>
                    <a:cubicBezTo>
                      <a:pt x="76" y="141"/>
                      <a:pt x="70" y="145"/>
                      <a:pt x="63" y="147"/>
                    </a:cubicBezTo>
                    <a:cubicBezTo>
                      <a:pt x="56" y="149"/>
                      <a:pt x="48" y="150"/>
                      <a:pt x="38" y="150"/>
                    </a:cubicBezTo>
                    <a:cubicBezTo>
                      <a:pt x="35" y="150"/>
                      <a:pt x="33" y="150"/>
                      <a:pt x="29" y="150"/>
                    </a:cubicBezTo>
                    <a:cubicBezTo>
                      <a:pt x="26" y="149"/>
                      <a:pt x="22" y="149"/>
                      <a:pt x="19" y="148"/>
                    </a:cubicBezTo>
                    <a:cubicBezTo>
                      <a:pt x="15" y="147"/>
                      <a:pt x="12" y="147"/>
                      <a:pt x="9" y="146"/>
                    </a:cubicBezTo>
                    <a:cubicBezTo>
                      <a:pt x="6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7"/>
                    </a:cubicBezTo>
                    <a:cubicBezTo>
                      <a:pt x="13" y="119"/>
                      <a:pt x="17" y="120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8" y="125"/>
                      <a:pt x="53" y="124"/>
                      <a:pt x="57" y="121"/>
                    </a:cubicBezTo>
                    <a:cubicBezTo>
                      <a:pt x="61" y="118"/>
                      <a:pt x="63" y="114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1"/>
                      <a:pt x="60" y="100"/>
                      <a:pt x="58" y="98"/>
                    </a:cubicBezTo>
                    <a:cubicBezTo>
                      <a:pt x="56" y="96"/>
                      <a:pt x="53" y="94"/>
                      <a:pt x="49" y="92"/>
                    </a:cubicBezTo>
                    <a:cubicBezTo>
                      <a:pt x="45" y="91"/>
                      <a:pt x="41" y="88"/>
                      <a:pt x="35" y="86"/>
                    </a:cubicBezTo>
                    <a:cubicBezTo>
                      <a:pt x="30" y="84"/>
                      <a:pt x="25" y="81"/>
                      <a:pt x="20" y="79"/>
                    </a:cubicBezTo>
                    <a:cubicBezTo>
                      <a:pt x="16" y="76"/>
                      <a:pt x="13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49"/>
                      <a:pt x="0" y="43"/>
                    </a:cubicBezTo>
                    <a:cubicBezTo>
                      <a:pt x="0" y="37"/>
                      <a:pt x="2" y="31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8"/>
                      <a:pt x="26" y="5"/>
                      <a:pt x="33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3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5"/>
                      <a:pt x="57" y="25"/>
                      <a:pt x="54" y="25"/>
                    </a:cubicBezTo>
                    <a:cubicBezTo>
                      <a:pt x="48" y="25"/>
                      <a:pt x="43" y="26"/>
                      <a:pt x="39" y="29"/>
                    </a:cubicBezTo>
                    <a:cubicBezTo>
                      <a:pt x="35" y="32"/>
                      <a:pt x="33" y="36"/>
                      <a:pt x="33" y="40"/>
                    </a:cubicBezTo>
                    <a:cubicBezTo>
                      <a:pt x="33" y="43"/>
                      <a:pt x="34" y="46"/>
                      <a:pt x="35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6"/>
                      <a:pt x="46" y="58"/>
                    </a:cubicBezTo>
                    <a:cubicBezTo>
                      <a:pt x="50" y="60"/>
                      <a:pt x="54" y="61"/>
                      <a:pt x="59" y="63"/>
                    </a:cubicBezTo>
                    <a:cubicBezTo>
                      <a:pt x="64" y="65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2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id="{D82C3FE3-CDA9-4AE7-B57D-9E37A20D60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348347" y="5616873"/>
                <a:ext cx="28666" cy="152685"/>
              </a:xfrm>
              <a:custGeom>
                <a:avLst/>
                <a:gdLst/>
                <a:ahLst/>
                <a:cxnLst>
                  <a:cxn ang="0">
                    <a:pos x="40" y="19"/>
                  </a:cxn>
                  <a:cxn ang="0">
                    <a:pos x="39" y="27"/>
                  </a:cxn>
                  <a:cxn ang="0">
                    <a:pos x="34" y="32"/>
                  </a:cxn>
                  <a:cxn ang="0">
                    <a:pos x="28" y="36"/>
                  </a:cxn>
                  <a:cxn ang="0">
                    <a:pos x="20" y="38"/>
                  </a:cxn>
                  <a:cxn ang="0">
                    <a:pos x="12" y="36"/>
                  </a:cxn>
                  <a:cxn ang="0">
                    <a:pos x="6" y="32"/>
                  </a:cxn>
                  <a:cxn ang="0">
                    <a:pos x="2" y="27"/>
                  </a:cxn>
                  <a:cxn ang="0">
                    <a:pos x="0" y="19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9" y="12"/>
                  </a:cxn>
                  <a:cxn ang="0">
                    <a:pos x="40" y="19"/>
                  </a:cxn>
                  <a:cxn ang="0">
                    <a:pos x="4" y="214"/>
                  </a:cxn>
                  <a:cxn ang="0">
                    <a:pos x="4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4" y="214"/>
                  </a:cxn>
                </a:cxnLst>
                <a:rect l="0" t="0" r="r" b="b"/>
                <a:pathLst>
                  <a:path w="40" h="214">
                    <a:moveTo>
                      <a:pt x="40" y="19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2"/>
                    </a:cubicBezTo>
                    <a:cubicBezTo>
                      <a:pt x="33" y="34"/>
                      <a:pt x="31" y="35"/>
                      <a:pt x="28" y="36"/>
                    </a:cubicBezTo>
                    <a:cubicBezTo>
                      <a:pt x="26" y="37"/>
                      <a:pt x="23" y="38"/>
                      <a:pt x="20" y="38"/>
                    </a:cubicBezTo>
                    <a:cubicBezTo>
                      <a:pt x="17" y="38"/>
                      <a:pt x="15" y="37"/>
                      <a:pt x="12" y="36"/>
                    </a:cubicBezTo>
                    <a:cubicBezTo>
                      <a:pt x="10" y="35"/>
                      <a:pt x="8" y="34"/>
                      <a:pt x="6" y="32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7"/>
                      <a:pt x="37" y="9"/>
                      <a:pt x="39" y="12"/>
                    </a:cubicBezTo>
                    <a:cubicBezTo>
                      <a:pt x="40" y="14"/>
                      <a:pt x="40" y="17"/>
                      <a:pt x="40" y="19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5E4A6918-DBA1-4380-BDE0-F1AFB3DFDDC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401153" y="5617778"/>
                <a:ext cx="90524" cy="151780"/>
              </a:xfrm>
              <a:custGeom>
                <a:avLst/>
                <a:gdLst/>
                <a:ahLst/>
                <a:cxnLst>
                  <a:cxn ang="0">
                    <a:pos x="95" y="213"/>
                  </a:cxn>
                  <a:cxn ang="0">
                    <a:pos x="95" y="131"/>
                  </a:cxn>
                  <a:cxn ang="0">
                    <a:pos x="88" y="102"/>
                  </a:cxn>
                  <a:cxn ang="0">
                    <a:pos x="66" y="92"/>
                  </a:cxn>
                  <a:cxn ang="0">
                    <a:pos x="52" y="95"/>
                  </a:cxn>
                  <a:cxn ang="0">
                    <a:pos x="41" y="104"/>
                  </a:cxn>
                  <a:cxn ang="0">
                    <a:pos x="35" y="116"/>
                  </a:cxn>
                  <a:cxn ang="0">
                    <a:pos x="32" y="131"/>
                  </a:cxn>
                  <a:cxn ang="0">
                    <a:pos x="32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32" y="92"/>
                  </a:cxn>
                  <a:cxn ang="0">
                    <a:pos x="33" y="92"/>
                  </a:cxn>
                  <a:cxn ang="0">
                    <a:pos x="41" y="81"/>
                  </a:cxn>
                  <a:cxn ang="0">
                    <a:pos x="51" y="73"/>
                  </a:cxn>
                  <a:cxn ang="0">
                    <a:pos x="64" y="68"/>
                  </a:cxn>
                  <a:cxn ang="0">
                    <a:pos x="79" y="66"/>
                  </a:cxn>
                  <a:cxn ang="0">
                    <a:pos x="115" y="81"/>
                  </a:cxn>
                  <a:cxn ang="0">
                    <a:pos x="127" y="125"/>
                  </a:cxn>
                  <a:cxn ang="0">
                    <a:pos x="127" y="213"/>
                  </a:cxn>
                  <a:cxn ang="0">
                    <a:pos x="95" y="213"/>
                  </a:cxn>
                </a:cxnLst>
                <a:rect l="0" t="0" r="r" b="b"/>
                <a:pathLst>
                  <a:path w="127" h="213">
                    <a:moveTo>
                      <a:pt x="95" y="213"/>
                    </a:moveTo>
                    <a:cubicBezTo>
                      <a:pt x="95" y="131"/>
                      <a:pt x="95" y="131"/>
                      <a:pt x="95" y="131"/>
                    </a:cubicBezTo>
                    <a:cubicBezTo>
                      <a:pt x="95" y="119"/>
                      <a:pt x="92" y="109"/>
                      <a:pt x="88" y="102"/>
                    </a:cubicBezTo>
                    <a:cubicBezTo>
                      <a:pt x="84" y="95"/>
                      <a:pt x="76" y="92"/>
                      <a:pt x="66" y="92"/>
                    </a:cubicBezTo>
                    <a:cubicBezTo>
                      <a:pt x="61" y="92"/>
                      <a:pt x="56" y="93"/>
                      <a:pt x="52" y="95"/>
                    </a:cubicBezTo>
                    <a:cubicBezTo>
                      <a:pt x="48" y="98"/>
                      <a:pt x="44" y="100"/>
                      <a:pt x="41" y="104"/>
                    </a:cubicBezTo>
                    <a:cubicBezTo>
                      <a:pt x="38" y="108"/>
                      <a:pt x="36" y="112"/>
                      <a:pt x="35" y="116"/>
                    </a:cubicBezTo>
                    <a:cubicBezTo>
                      <a:pt x="33" y="121"/>
                      <a:pt x="32" y="126"/>
                      <a:pt x="32" y="131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4"/>
                      <a:pt x="41" y="81"/>
                    </a:cubicBezTo>
                    <a:cubicBezTo>
                      <a:pt x="44" y="78"/>
                      <a:pt x="48" y="75"/>
                      <a:pt x="51" y="73"/>
                    </a:cubicBezTo>
                    <a:cubicBezTo>
                      <a:pt x="55" y="71"/>
                      <a:pt x="59" y="69"/>
                      <a:pt x="64" y="68"/>
                    </a:cubicBezTo>
                    <a:cubicBezTo>
                      <a:pt x="68" y="66"/>
                      <a:pt x="73" y="66"/>
                      <a:pt x="79" y="66"/>
                    </a:cubicBezTo>
                    <a:cubicBezTo>
                      <a:pt x="95" y="66"/>
                      <a:pt x="107" y="71"/>
                      <a:pt x="115" y="81"/>
                    </a:cubicBezTo>
                    <a:cubicBezTo>
                      <a:pt x="123" y="91"/>
                      <a:pt x="127" y="105"/>
                      <a:pt x="127" y="125"/>
                    </a:cubicBezTo>
                    <a:cubicBezTo>
                      <a:pt x="127" y="213"/>
                      <a:pt x="127" y="213"/>
                      <a:pt x="127" y="213"/>
                    </a:cubicBezTo>
                    <a:lnTo>
                      <a:pt x="95" y="2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B6103B0-C234-4400-9D7D-FA403ACE7521}"/>
                </a:ext>
              </a:extLst>
            </p:cNvPr>
            <p:cNvGrpSpPr/>
            <p:nvPr/>
          </p:nvGrpSpPr>
          <p:grpSpPr bwMode="black">
            <a:xfrm>
              <a:off x="5210380" y="3127477"/>
              <a:ext cx="1632288" cy="168683"/>
              <a:chOff x="9662524" y="5603535"/>
              <a:chExt cx="1748299" cy="186932"/>
            </a:xfrm>
            <a:grpFill/>
            <a:effectLst/>
          </p:grpSpPr>
          <p:sp>
            <p:nvSpPr>
              <p:cNvPr id="230" name="Freeform 19">
                <a:extLst>
                  <a:ext uri="{FF2B5EF4-FFF2-40B4-BE49-F238E27FC236}">
                    <a16:creationId xmlns:a16="http://schemas.microsoft.com/office/drawing/2014/main" id="{A730F4C1-AE83-430E-8CF8-9A64E4AEDF5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662524" y="5613338"/>
                <a:ext cx="157185" cy="169355"/>
              </a:xfrm>
              <a:custGeom>
                <a:avLst/>
                <a:gdLst/>
                <a:ahLst/>
                <a:cxnLst>
                  <a:cxn ang="0">
                    <a:pos x="78" y="57"/>
                  </a:cxn>
                  <a:cxn ang="0">
                    <a:pos x="123" y="39"/>
                  </a:cxn>
                  <a:cxn ang="0">
                    <a:pos x="138" y="42"/>
                  </a:cxn>
                  <a:cxn ang="0">
                    <a:pos x="130" y="53"/>
                  </a:cxn>
                  <a:cxn ang="0">
                    <a:pos x="76" y="66"/>
                  </a:cxn>
                  <a:cxn ang="0">
                    <a:pos x="71" y="115"/>
                  </a:cxn>
                  <a:cxn ang="0">
                    <a:pos x="127" y="101"/>
                  </a:cxn>
                  <a:cxn ang="0">
                    <a:pos x="110" y="88"/>
                  </a:cxn>
                  <a:cxn ang="0">
                    <a:pos x="111" y="83"/>
                  </a:cxn>
                  <a:cxn ang="0">
                    <a:pos x="145" y="101"/>
                  </a:cxn>
                  <a:cxn ang="0">
                    <a:pos x="207" y="121"/>
                  </a:cxn>
                  <a:cxn ang="0">
                    <a:pos x="224" y="161"/>
                  </a:cxn>
                  <a:cxn ang="0">
                    <a:pos x="203" y="205"/>
                  </a:cxn>
                  <a:cxn ang="0">
                    <a:pos x="132" y="241"/>
                  </a:cxn>
                  <a:cxn ang="0">
                    <a:pos x="130" y="236"/>
                  </a:cxn>
                  <a:cxn ang="0">
                    <a:pos x="188" y="204"/>
                  </a:cxn>
                  <a:cxn ang="0">
                    <a:pos x="208" y="161"/>
                  </a:cxn>
                  <a:cxn ang="0">
                    <a:pos x="194" y="126"/>
                  </a:cxn>
                  <a:cxn ang="0">
                    <a:pos x="143" y="109"/>
                  </a:cxn>
                  <a:cxn ang="0">
                    <a:pos x="123" y="149"/>
                  </a:cxn>
                  <a:cxn ang="0">
                    <a:pos x="94" y="187"/>
                  </a:cxn>
                  <a:cxn ang="0">
                    <a:pos x="105" y="199"/>
                  </a:cxn>
                  <a:cxn ang="0">
                    <a:pos x="103" y="209"/>
                  </a:cxn>
                  <a:cxn ang="0">
                    <a:pos x="90" y="205"/>
                  </a:cxn>
                  <a:cxn ang="0">
                    <a:pos x="84" y="197"/>
                  </a:cxn>
                  <a:cxn ang="0">
                    <a:pos x="55" y="221"/>
                  </a:cxn>
                  <a:cxn ang="0">
                    <a:pos x="26" y="228"/>
                  </a:cxn>
                  <a:cxn ang="0">
                    <a:pos x="1" y="198"/>
                  </a:cxn>
                  <a:cxn ang="0">
                    <a:pos x="28" y="142"/>
                  </a:cxn>
                  <a:cxn ang="0">
                    <a:pos x="61" y="119"/>
                  </a:cxn>
                  <a:cxn ang="0">
                    <a:pos x="64" y="68"/>
                  </a:cxn>
                  <a:cxn ang="0">
                    <a:pos x="34" y="71"/>
                  </a:cxn>
                  <a:cxn ang="0">
                    <a:pos x="18" y="67"/>
                  </a:cxn>
                  <a:cxn ang="0">
                    <a:pos x="7" y="49"/>
                  </a:cxn>
                  <a:cxn ang="0">
                    <a:pos x="11" y="48"/>
                  </a:cxn>
                  <a:cxn ang="0">
                    <a:pos x="34" y="61"/>
                  </a:cxn>
                  <a:cxn ang="0">
                    <a:pos x="65" y="59"/>
                  </a:cxn>
                  <a:cxn ang="0">
                    <a:pos x="70" y="17"/>
                  </a:cxn>
                  <a:cxn ang="0">
                    <a:pos x="55" y="4"/>
                  </a:cxn>
                  <a:cxn ang="0">
                    <a:pos x="55" y="0"/>
                  </a:cxn>
                  <a:cxn ang="0">
                    <a:pos x="82" y="6"/>
                  </a:cxn>
                  <a:cxn ang="0">
                    <a:pos x="87" y="23"/>
                  </a:cxn>
                  <a:cxn ang="0">
                    <a:pos x="78" y="57"/>
                  </a:cxn>
                  <a:cxn ang="0">
                    <a:pos x="34" y="150"/>
                  </a:cxn>
                  <a:cxn ang="0">
                    <a:pos x="15" y="197"/>
                  </a:cxn>
                  <a:cxn ang="0">
                    <a:pos x="28" y="221"/>
                  </a:cxn>
                  <a:cxn ang="0">
                    <a:pos x="54" y="212"/>
                  </a:cxn>
                  <a:cxn ang="0">
                    <a:pos x="79" y="190"/>
                  </a:cxn>
                  <a:cxn ang="0">
                    <a:pos x="61" y="128"/>
                  </a:cxn>
                  <a:cxn ang="0">
                    <a:pos x="34" y="150"/>
                  </a:cxn>
                  <a:cxn ang="0">
                    <a:pos x="71" y="124"/>
                  </a:cxn>
                  <a:cxn ang="0">
                    <a:pos x="89" y="180"/>
                  </a:cxn>
                  <a:cxn ang="0">
                    <a:pos x="111" y="145"/>
                  </a:cxn>
                  <a:cxn ang="0">
                    <a:pos x="126" y="109"/>
                  </a:cxn>
                  <a:cxn ang="0">
                    <a:pos x="71" y="124"/>
                  </a:cxn>
                </a:cxnLst>
                <a:rect l="0" t="0" r="r" b="b"/>
                <a:pathLst>
                  <a:path w="224" h="241">
                    <a:moveTo>
                      <a:pt x="78" y="57"/>
                    </a:moveTo>
                    <a:cubicBezTo>
                      <a:pt x="99" y="52"/>
                      <a:pt x="114" y="46"/>
                      <a:pt x="123" y="39"/>
                    </a:cubicBezTo>
                    <a:cubicBezTo>
                      <a:pt x="131" y="39"/>
                      <a:pt x="136" y="40"/>
                      <a:pt x="138" y="42"/>
                    </a:cubicBezTo>
                    <a:cubicBezTo>
                      <a:pt x="144" y="46"/>
                      <a:pt x="142" y="49"/>
                      <a:pt x="130" y="53"/>
                    </a:cubicBezTo>
                    <a:cubicBezTo>
                      <a:pt x="116" y="58"/>
                      <a:pt x="98" y="63"/>
                      <a:pt x="76" y="66"/>
                    </a:cubicBezTo>
                    <a:cubicBezTo>
                      <a:pt x="73" y="89"/>
                      <a:pt x="71" y="105"/>
                      <a:pt x="71" y="115"/>
                    </a:cubicBezTo>
                    <a:cubicBezTo>
                      <a:pt x="90" y="107"/>
                      <a:pt x="109" y="103"/>
                      <a:pt x="127" y="101"/>
                    </a:cubicBezTo>
                    <a:cubicBezTo>
                      <a:pt x="128" y="94"/>
                      <a:pt x="122" y="89"/>
                      <a:pt x="110" y="88"/>
                    </a:cubicBezTo>
                    <a:cubicBezTo>
                      <a:pt x="107" y="86"/>
                      <a:pt x="108" y="85"/>
                      <a:pt x="111" y="83"/>
                    </a:cubicBezTo>
                    <a:cubicBezTo>
                      <a:pt x="134" y="85"/>
                      <a:pt x="146" y="91"/>
                      <a:pt x="145" y="101"/>
                    </a:cubicBezTo>
                    <a:cubicBezTo>
                      <a:pt x="174" y="102"/>
                      <a:pt x="195" y="109"/>
                      <a:pt x="207" y="121"/>
                    </a:cubicBezTo>
                    <a:cubicBezTo>
                      <a:pt x="218" y="132"/>
                      <a:pt x="224" y="145"/>
                      <a:pt x="224" y="161"/>
                    </a:cubicBezTo>
                    <a:cubicBezTo>
                      <a:pt x="224" y="177"/>
                      <a:pt x="217" y="191"/>
                      <a:pt x="203" y="205"/>
                    </a:cubicBezTo>
                    <a:cubicBezTo>
                      <a:pt x="187" y="221"/>
                      <a:pt x="163" y="233"/>
                      <a:pt x="132" y="241"/>
                    </a:cubicBezTo>
                    <a:cubicBezTo>
                      <a:pt x="126" y="241"/>
                      <a:pt x="126" y="239"/>
                      <a:pt x="130" y="236"/>
                    </a:cubicBezTo>
                    <a:cubicBezTo>
                      <a:pt x="157" y="226"/>
                      <a:pt x="176" y="215"/>
                      <a:pt x="188" y="204"/>
                    </a:cubicBezTo>
                    <a:cubicBezTo>
                      <a:pt x="201" y="190"/>
                      <a:pt x="208" y="176"/>
                      <a:pt x="208" y="161"/>
                    </a:cubicBezTo>
                    <a:cubicBezTo>
                      <a:pt x="208" y="147"/>
                      <a:pt x="203" y="135"/>
                      <a:pt x="194" y="126"/>
                    </a:cubicBezTo>
                    <a:cubicBezTo>
                      <a:pt x="184" y="116"/>
                      <a:pt x="167" y="110"/>
                      <a:pt x="143" y="109"/>
                    </a:cubicBezTo>
                    <a:cubicBezTo>
                      <a:pt x="137" y="121"/>
                      <a:pt x="131" y="134"/>
                      <a:pt x="123" y="149"/>
                    </a:cubicBezTo>
                    <a:cubicBezTo>
                      <a:pt x="114" y="163"/>
                      <a:pt x="105" y="176"/>
                      <a:pt x="94" y="187"/>
                    </a:cubicBezTo>
                    <a:cubicBezTo>
                      <a:pt x="97" y="191"/>
                      <a:pt x="101" y="195"/>
                      <a:pt x="105" y="199"/>
                    </a:cubicBezTo>
                    <a:cubicBezTo>
                      <a:pt x="108" y="203"/>
                      <a:pt x="107" y="206"/>
                      <a:pt x="103" y="209"/>
                    </a:cubicBezTo>
                    <a:cubicBezTo>
                      <a:pt x="99" y="212"/>
                      <a:pt x="94" y="211"/>
                      <a:pt x="90" y="205"/>
                    </a:cubicBezTo>
                    <a:cubicBezTo>
                      <a:pt x="88" y="202"/>
                      <a:pt x="86" y="199"/>
                      <a:pt x="84" y="197"/>
                    </a:cubicBezTo>
                    <a:cubicBezTo>
                      <a:pt x="75" y="207"/>
                      <a:pt x="65" y="215"/>
                      <a:pt x="55" y="221"/>
                    </a:cubicBezTo>
                    <a:cubicBezTo>
                      <a:pt x="45" y="227"/>
                      <a:pt x="36" y="229"/>
                      <a:pt x="26" y="228"/>
                    </a:cubicBezTo>
                    <a:cubicBezTo>
                      <a:pt x="11" y="227"/>
                      <a:pt x="3" y="217"/>
                      <a:pt x="1" y="198"/>
                    </a:cubicBezTo>
                    <a:cubicBezTo>
                      <a:pt x="0" y="179"/>
                      <a:pt x="9" y="160"/>
                      <a:pt x="28" y="142"/>
                    </a:cubicBezTo>
                    <a:cubicBezTo>
                      <a:pt x="37" y="134"/>
                      <a:pt x="48" y="126"/>
                      <a:pt x="61" y="119"/>
                    </a:cubicBezTo>
                    <a:cubicBezTo>
                      <a:pt x="61" y="108"/>
                      <a:pt x="62" y="91"/>
                      <a:pt x="64" y="68"/>
                    </a:cubicBezTo>
                    <a:cubicBezTo>
                      <a:pt x="54" y="69"/>
                      <a:pt x="43" y="70"/>
                      <a:pt x="34" y="71"/>
                    </a:cubicBezTo>
                    <a:cubicBezTo>
                      <a:pt x="27" y="72"/>
                      <a:pt x="22" y="70"/>
                      <a:pt x="18" y="67"/>
                    </a:cubicBezTo>
                    <a:cubicBezTo>
                      <a:pt x="12" y="61"/>
                      <a:pt x="8" y="55"/>
                      <a:pt x="7" y="49"/>
                    </a:cubicBezTo>
                    <a:cubicBezTo>
                      <a:pt x="8" y="45"/>
                      <a:pt x="9" y="45"/>
                      <a:pt x="11" y="48"/>
                    </a:cubicBezTo>
                    <a:cubicBezTo>
                      <a:pt x="16" y="57"/>
                      <a:pt x="23" y="61"/>
                      <a:pt x="34" y="61"/>
                    </a:cubicBezTo>
                    <a:cubicBezTo>
                      <a:pt x="46" y="61"/>
                      <a:pt x="57" y="60"/>
                      <a:pt x="65" y="59"/>
                    </a:cubicBezTo>
                    <a:cubicBezTo>
                      <a:pt x="67" y="44"/>
                      <a:pt x="69" y="30"/>
                      <a:pt x="70" y="17"/>
                    </a:cubicBezTo>
                    <a:cubicBezTo>
                      <a:pt x="70" y="10"/>
                      <a:pt x="66" y="6"/>
                      <a:pt x="55" y="4"/>
                    </a:cubicBezTo>
                    <a:cubicBezTo>
                      <a:pt x="52" y="4"/>
                      <a:pt x="52" y="3"/>
                      <a:pt x="55" y="0"/>
                    </a:cubicBezTo>
                    <a:cubicBezTo>
                      <a:pt x="66" y="0"/>
                      <a:pt x="75" y="2"/>
                      <a:pt x="82" y="6"/>
                    </a:cubicBezTo>
                    <a:cubicBezTo>
                      <a:pt x="91" y="10"/>
                      <a:pt x="93" y="16"/>
                      <a:pt x="87" y="23"/>
                    </a:cubicBezTo>
                    <a:cubicBezTo>
                      <a:pt x="84" y="29"/>
                      <a:pt x="81" y="40"/>
                      <a:pt x="78" y="57"/>
                    </a:cubicBezTo>
                    <a:close/>
                    <a:moveTo>
                      <a:pt x="34" y="150"/>
                    </a:moveTo>
                    <a:cubicBezTo>
                      <a:pt x="21" y="164"/>
                      <a:pt x="15" y="180"/>
                      <a:pt x="15" y="197"/>
                    </a:cubicBezTo>
                    <a:cubicBezTo>
                      <a:pt x="15" y="212"/>
                      <a:pt x="19" y="220"/>
                      <a:pt x="28" y="221"/>
                    </a:cubicBezTo>
                    <a:cubicBezTo>
                      <a:pt x="36" y="221"/>
                      <a:pt x="44" y="218"/>
                      <a:pt x="54" y="212"/>
                    </a:cubicBezTo>
                    <a:cubicBezTo>
                      <a:pt x="63" y="206"/>
                      <a:pt x="71" y="198"/>
                      <a:pt x="79" y="190"/>
                    </a:cubicBezTo>
                    <a:cubicBezTo>
                      <a:pt x="67" y="172"/>
                      <a:pt x="61" y="152"/>
                      <a:pt x="61" y="128"/>
                    </a:cubicBezTo>
                    <a:cubicBezTo>
                      <a:pt x="50" y="134"/>
                      <a:pt x="41" y="142"/>
                      <a:pt x="34" y="150"/>
                    </a:cubicBezTo>
                    <a:close/>
                    <a:moveTo>
                      <a:pt x="71" y="124"/>
                    </a:moveTo>
                    <a:cubicBezTo>
                      <a:pt x="73" y="149"/>
                      <a:pt x="79" y="167"/>
                      <a:pt x="89" y="180"/>
                    </a:cubicBezTo>
                    <a:cubicBezTo>
                      <a:pt x="97" y="170"/>
                      <a:pt x="105" y="158"/>
                      <a:pt x="111" y="145"/>
                    </a:cubicBezTo>
                    <a:cubicBezTo>
                      <a:pt x="117" y="133"/>
                      <a:pt x="122" y="121"/>
                      <a:pt x="126" y="109"/>
                    </a:cubicBezTo>
                    <a:cubicBezTo>
                      <a:pt x="100" y="113"/>
                      <a:pt x="82" y="118"/>
                      <a:pt x="71" y="1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1" name="Freeform 20">
                <a:extLst>
                  <a:ext uri="{FF2B5EF4-FFF2-40B4-BE49-F238E27FC236}">
                    <a16:creationId xmlns:a16="http://schemas.microsoft.com/office/drawing/2014/main" id="{0119B472-25F5-4178-B490-E6018CB9EB1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863991" y="5619761"/>
                <a:ext cx="90592" cy="162256"/>
              </a:xfrm>
              <a:custGeom>
                <a:avLst/>
                <a:gdLst/>
                <a:ahLst/>
                <a:cxnLst>
                  <a:cxn ang="0">
                    <a:pos x="29" y="14"/>
                  </a:cxn>
                  <a:cxn ang="0">
                    <a:pos x="29" y="25"/>
                  </a:cxn>
                  <a:cxn ang="0">
                    <a:pos x="18" y="70"/>
                  </a:cxn>
                  <a:cxn ang="0">
                    <a:pos x="18" y="114"/>
                  </a:cxn>
                  <a:cxn ang="0">
                    <a:pos x="23" y="115"/>
                  </a:cxn>
                  <a:cxn ang="0">
                    <a:pos x="65" y="32"/>
                  </a:cxn>
                  <a:cxn ang="0">
                    <a:pos x="91" y="19"/>
                  </a:cxn>
                  <a:cxn ang="0">
                    <a:pos x="111" y="27"/>
                  </a:cxn>
                  <a:cxn ang="0">
                    <a:pos x="129" y="94"/>
                  </a:cxn>
                  <a:cxn ang="0">
                    <a:pos x="99" y="191"/>
                  </a:cxn>
                  <a:cxn ang="0">
                    <a:pos x="30" y="231"/>
                  </a:cxn>
                  <a:cxn ang="0">
                    <a:pos x="28" y="226"/>
                  </a:cxn>
                  <a:cxn ang="0">
                    <a:pos x="84" y="190"/>
                  </a:cxn>
                  <a:cxn ang="0">
                    <a:pos x="114" y="91"/>
                  </a:cxn>
                  <a:cxn ang="0">
                    <a:pos x="101" y="30"/>
                  </a:cxn>
                  <a:cxn ang="0">
                    <a:pos x="91" y="25"/>
                  </a:cxn>
                  <a:cxn ang="0">
                    <a:pos x="74" y="34"/>
                  </a:cxn>
                  <a:cxn ang="0">
                    <a:pos x="36" y="112"/>
                  </a:cxn>
                  <a:cxn ang="0">
                    <a:pos x="30" y="142"/>
                  </a:cxn>
                  <a:cxn ang="0">
                    <a:pos x="21" y="155"/>
                  </a:cxn>
                  <a:cxn ang="0">
                    <a:pos x="11" y="145"/>
                  </a:cxn>
                  <a:cxn ang="0">
                    <a:pos x="5" y="94"/>
                  </a:cxn>
                  <a:cxn ang="0">
                    <a:pos x="12" y="23"/>
                  </a:cxn>
                  <a:cxn ang="0">
                    <a:pos x="3" y="4"/>
                  </a:cxn>
                  <a:cxn ang="0">
                    <a:pos x="6" y="0"/>
                  </a:cxn>
                  <a:cxn ang="0">
                    <a:pos x="29" y="14"/>
                  </a:cxn>
                </a:cxnLst>
                <a:rect l="0" t="0" r="r" b="b"/>
                <a:pathLst>
                  <a:path w="129" h="231">
                    <a:moveTo>
                      <a:pt x="29" y="14"/>
                    </a:moveTo>
                    <a:cubicBezTo>
                      <a:pt x="32" y="17"/>
                      <a:pt x="32" y="21"/>
                      <a:pt x="29" y="25"/>
                    </a:cubicBezTo>
                    <a:cubicBezTo>
                      <a:pt x="25" y="34"/>
                      <a:pt x="21" y="49"/>
                      <a:pt x="18" y="70"/>
                    </a:cubicBezTo>
                    <a:cubicBezTo>
                      <a:pt x="16" y="87"/>
                      <a:pt x="16" y="102"/>
                      <a:pt x="18" y="114"/>
                    </a:cubicBezTo>
                    <a:cubicBezTo>
                      <a:pt x="19" y="118"/>
                      <a:pt x="20" y="119"/>
                      <a:pt x="23" y="115"/>
                    </a:cubicBezTo>
                    <a:cubicBezTo>
                      <a:pt x="37" y="73"/>
                      <a:pt x="52" y="45"/>
                      <a:pt x="65" y="32"/>
                    </a:cubicBezTo>
                    <a:cubicBezTo>
                      <a:pt x="73" y="24"/>
                      <a:pt x="82" y="19"/>
                      <a:pt x="91" y="19"/>
                    </a:cubicBezTo>
                    <a:cubicBezTo>
                      <a:pt x="99" y="19"/>
                      <a:pt x="106" y="22"/>
                      <a:pt x="111" y="27"/>
                    </a:cubicBezTo>
                    <a:cubicBezTo>
                      <a:pt x="123" y="39"/>
                      <a:pt x="129" y="61"/>
                      <a:pt x="129" y="94"/>
                    </a:cubicBezTo>
                    <a:cubicBezTo>
                      <a:pt x="129" y="139"/>
                      <a:pt x="119" y="171"/>
                      <a:pt x="99" y="191"/>
                    </a:cubicBezTo>
                    <a:cubicBezTo>
                      <a:pt x="80" y="210"/>
                      <a:pt x="57" y="223"/>
                      <a:pt x="30" y="231"/>
                    </a:cubicBezTo>
                    <a:cubicBezTo>
                      <a:pt x="25" y="231"/>
                      <a:pt x="24" y="229"/>
                      <a:pt x="28" y="226"/>
                    </a:cubicBezTo>
                    <a:cubicBezTo>
                      <a:pt x="48" y="220"/>
                      <a:pt x="66" y="208"/>
                      <a:pt x="84" y="190"/>
                    </a:cubicBezTo>
                    <a:cubicBezTo>
                      <a:pt x="104" y="171"/>
                      <a:pt x="114" y="138"/>
                      <a:pt x="114" y="91"/>
                    </a:cubicBezTo>
                    <a:cubicBezTo>
                      <a:pt x="114" y="58"/>
                      <a:pt x="109" y="38"/>
                      <a:pt x="101" y="30"/>
                    </a:cubicBezTo>
                    <a:cubicBezTo>
                      <a:pt x="98" y="27"/>
                      <a:pt x="95" y="25"/>
                      <a:pt x="91" y="25"/>
                    </a:cubicBezTo>
                    <a:cubicBezTo>
                      <a:pt x="86" y="25"/>
                      <a:pt x="80" y="28"/>
                      <a:pt x="74" y="34"/>
                    </a:cubicBezTo>
                    <a:cubicBezTo>
                      <a:pt x="63" y="45"/>
                      <a:pt x="50" y="71"/>
                      <a:pt x="36" y="112"/>
                    </a:cubicBezTo>
                    <a:cubicBezTo>
                      <a:pt x="32" y="122"/>
                      <a:pt x="30" y="132"/>
                      <a:pt x="30" y="142"/>
                    </a:cubicBezTo>
                    <a:cubicBezTo>
                      <a:pt x="30" y="151"/>
                      <a:pt x="27" y="155"/>
                      <a:pt x="21" y="155"/>
                    </a:cubicBezTo>
                    <a:cubicBezTo>
                      <a:pt x="17" y="155"/>
                      <a:pt x="14" y="152"/>
                      <a:pt x="11" y="145"/>
                    </a:cubicBezTo>
                    <a:cubicBezTo>
                      <a:pt x="7" y="132"/>
                      <a:pt x="5" y="115"/>
                      <a:pt x="5" y="94"/>
                    </a:cubicBezTo>
                    <a:cubicBezTo>
                      <a:pt x="5" y="75"/>
                      <a:pt x="7" y="51"/>
                      <a:pt x="12" y="23"/>
                    </a:cubicBezTo>
                    <a:cubicBezTo>
                      <a:pt x="14" y="15"/>
                      <a:pt x="11" y="8"/>
                      <a:pt x="3" y="4"/>
                    </a:cubicBezTo>
                    <a:cubicBezTo>
                      <a:pt x="0" y="1"/>
                      <a:pt x="1" y="0"/>
                      <a:pt x="6" y="0"/>
                    </a:cubicBezTo>
                    <a:cubicBezTo>
                      <a:pt x="17" y="3"/>
                      <a:pt x="25" y="8"/>
                      <a:pt x="29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2" name="Freeform 21">
                <a:extLst>
                  <a:ext uri="{FF2B5EF4-FFF2-40B4-BE49-F238E27FC236}">
                    <a16:creationId xmlns:a16="http://schemas.microsoft.com/office/drawing/2014/main" id="{B7B676D1-CD80-440A-952D-8EF3C846D6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007992" y="5614014"/>
                <a:ext cx="161579" cy="162256"/>
              </a:xfrm>
              <a:custGeom>
                <a:avLst/>
                <a:gdLst/>
                <a:ahLst/>
                <a:cxnLst>
                  <a:cxn ang="0">
                    <a:pos x="96" y="77"/>
                  </a:cxn>
                  <a:cxn ang="0">
                    <a:pos x="25" y="198"/>
                  </a:cxn>
                  <a:cxn ang="0">
                    <a:pos x="7" y="230"/>
                  </a:cxn>
                  <a:cxn ang="0">
                    <a:pos x="0" y="215"/>
                  </a:cxn>
                  <a:cxn ang="0">
                    <a:pos x="23" y="173"/>
                  </a:cxn>
                  <a:cxn ang="0">
                    <a:pos x="24" y="93"/>
                  </a:cxn>
                  <a:cxn ang="0">
                    <a:pos x="0" y="68"/>
                  </a:cxn>
                  <a:cxn ang="0">
                    <a:pos x="21" y="80"/>
                  </a:cxn>
                  <a:cxn ang="0">
                    <a:pos x="81" y="48"/>
                  </a:cxn>
                  <a:cxn ang="0">
                    <a:pos x="62" y="16"/>
                  </a:cxn>
                  <a:cxn ang="0">
                    <a:pos x="78" y="13"/>
                  </a:cxn>
                  <a:cxn ang="0">
                    <a:pos x="98" y="38"/>
                  </a:cxn>
                  <a:cxn ang="0">
                    <a:pos x="96" y="70"/>
                  </a:cxn>
                  <a:cxn ang="0">
                    <a:pos x="127" y="120"/>
                  </a:cxn>
                  <a:cxn ang="0">
                    <a:pos x="74" y="223"/>
                  </a:cxn>
                  <a:cxn ang="0">
                    <a:pos x="47" y="195"/>
                  </a:cxn>
                  <a:cxn ang="0">
                    <a:pos x="75" y="205"/>
                  </a:cxn>
                  <a:cxn ang="0">
                    <a:pos x="110" y="162"/>
                  </a:cxn>
                  <a:cxn ang="0">
                    <a:pos x="112" y="86"/>
                  </a:cxn>
                  <a:cxn ang="0">
                    <a:pos x="198" y="96"/>
                  </a:cxn>
                  <a:cxn ang="0">
                    <a:pos x="226" y="168"/>
                  </a:cxn>
                  <a:cxn ang="0">
                    <a:pos x="196" y="157"/>
                  </a:cxn>
                  <a:cxn ang="0">
                    <a:pos x="162" y="154"/>
                  </a:cxn>
                  <a:cxn ang="0">
                    <a:pos x="207" y="142"/>
                  </a:cxn>
                  <a:cxn ang="0">
                    <a:pos x="155" y="75"/>
                  </a:cxn>
                  <a:cxn ang="0">
                    <a:pos x="194" y="59"/>
                  </a:cxn>
                  <a:cxn ang="0">
                    <a:pos x="155" y="22"/>
                  </a:cxn>
                  <a:cxn ang="0">
                    <a:pos x="190" y="34"/>
                  </a:cxn>
                  <a:cxn ang="0">
                    <a:pos x="194" y="59"/>
                  </a:cxn>
                  <a:cxn ang="0">
                    <a:pos x="184" y="3"/>
                  </a:cxn>
                  <a:cxn ang="0">
                    <a:pos x="219" y="15"/>
                  </a:cxn>
                  <a:cxn ang="0">
                    <a:pos x="224" y="40"/>
                  </a:cxn>
                </a:cxnLst>
                <a:rect l="0" t="0" r="r" b="b"/>
                <a:pathLst>
                  <a:path w="230" h="231">
                    <a:moveTo>
                      <a:pt x="112" y="86"/>
                    </a:moveTo>
                    <a:cubicBezTo>
                      <a:pt x="109" y="80"/>
                      <a:pt x="104" y="77"/>
                      <a:pt x="96" y="77"/>
                    </a:cubicBezTo>
                    <a:cubicBezTo>
                      <a:pt x="92" y="77"/>
                      <a:pt x="86" y="78"/>
                      <a:pt x="78" y="79"/>
                    </a:cubicBezTo>
                    <a:cubicBezTo>
                      <a:pt x="60" y="119"/>
                      <a:pt x="43" y="159"/>
                      <a:pt x="25" y="198"/>
                    </a:cubicBezTo>
                    <a:cubicBezTo>
                      <a:pt x="23" y="202"/>
                      <a:pt x="19" y="209"/>
                      <a:pt x="15" y="221"/>
                    </a:cubicBezTo>
                    <a:cubicBezTo>
                      <a:pt x="12" y="227"/>
                      <a:pt x="10" y="230"/>
                      <a:pt x="7" y="230"/>
                    </a:cubicBezTo>
                    <a:cubicBezTo>
                      <a:pt x="5" y="230"/>
                      <a:pt x="3" y="228"/>
                      <a:pt x="1" y="224"/>
                    </a:cubicBezTo>
                    <a:cubicBezTo>
                      <a:pt x="0" y="223"/>
                      <a:pt x="0" y="220"/>
                      <a:pt x="0" y="215"/>
                    </a:cubicBezTo>
                    <a:cubicBezTo>
                      <a:pt x="0" y="208"/>
                      <a:pt x="2" y="203"/>
                      <a:pt x="7" y="198"/>
                    </a:cubicBezTo>
                    <a:cubicBezTo>
                      <a:pt x="11" y="194"/>
                      <a:pt x="17" y="185"/>
                      <a:pt x="23" y="173"/>
                    </a:cubicBezTo>
                    <a:cubicBezTo>
                      <a:pt x="39" y="141"/>
                      <a:pt x="54" y="111"/>
                      <a:pt x="66" y="81"/>
                    </a:cubicBezTo>
                    <a:cubicBezTo>
                      <a:pt x="46" y="85"/>
                      <a:pt x="32" y="89"/>
                      <a:pt x="24" y="93"/>
                    </a:cubicBezTo>
                    <a:cubicBezTo>
                      <a:pt x="19" y="95"/>
                      <a:pt x="15" y="94"/>
                      <a:pt x="11" y="91"/>
                    </a:cubicBezTo>
                    <a:cubicBezTo>
                      <a:pt x="4" y="86"/>
                      <a:pt x="0" y="78"/>
                      <a:pt x="0" y="68"/>
                    </a:cubicBezTo>
                    <a:cubicBezTo>
                      <a:pt x="1" y="66"/>
                      <a:pt x="2" y="66"/>
                      <a:pt x="3" y="68"/>
                    </a:cubicBezTo>
                    <a:cubicBezTo>
                      <a:pt x="8" y="76"/>
                      <a:pt x="14" y="80"/>
                      <a:pt x="21" y="80"/>
                    </a:cubicBezTo>
                    <a:cubicBezTo>
                      <a:pt x="27" y="80"/>
                      <a:pt x="43" y="78"/>
                      <a:pt x="70" y="73"/>
                    </a:cubicBezTo>
                    <a:cubicBezTo>
                      <a:pt x="73" y="65"/>
                      <a:pt x="77" y="57"/>
                      <a:pt x="81" y="48"/>
                    </a:cubicBezTo>
                    <a:cubicBezTo>
                      <a:pt x="85" y="37"/>
                      <a:pt x="84" y="29"/>
                      <a:pt x="80" y="24"/>
                    </a:cubicBezTo>
                    <a:cubicBezTo>
                      <a:pt x="76" y="20"/>
                      <a:pt x="70" y="17"/>
                      <a:pt x="62" y="16"/>
                    </a:cubicBezTo>
                    <a:cubicBezTo>
                      <a:pt x="59" y="15"/>
                      <a:pt x="59" y="13"/>
                      <a:pt x="62" y="12"/>
                    </a:cubicBezTo>
                    <a:cubicBezTo>
                      <a:pt x="69" y="12"/>
                      <a:pt x="75" y="12"/>
                      <a:pt x="78" y="13"/>
                    </a:cubicBezTo>
                    <a:cubicBezTo>
                      <a:pt x="86" y="15"/>
                      <a:pt x="93" y="19"/>
                      <a:pt x="99" y="25"/>
                    </a:cubicBezTo>
                    <a:cubicBezTo>
                      <a:pt x="106" y="32"/>
                      <a:pt x="105" y="36"/>
                      <a:pt x="98" y="38"/>
                    </a:cubicBezTo>
                    <a:cubicBezTo>
                      <a:pt x="93" y="50"/>
                      <a:pt x="87" y="61"/>
                      <a:pt x="81" y="72"/>
                    </a:cubicBezTo>
                    <a:cubicBezTo>
                      <a:pt x="87" y="71"/>
                      <a:pt x="92" y="70"/>
                      <a:pt x="96" y="70"/>
                    </a:cubicBezTo>
                    <a:cubicBezTo>
                      <a:pt x="105" y="70"/>
                      <a:pt x="112" y="73"/>
                      <a:pt x="117" y="78"/>
                    </a:cubicBezTo>
                    <a:cubicBezTo>
                      <a:pt x="124" y="86"/>
                      <a:pt x="127" y="100"/>
                      <a:pt x="127" y="120"/>
                    </a:cubicBezTo>
                    <a:cubicBezTo>
                      <a:pt x="127" y="177"/>
                      <a:pt x="113" y="213"/>
                      <a:pt x="85" y="227"/>
                    </a:cubicBezTo>
                    <a:cubicBezTo>
                      <a:pt x="78" y="231"/>
                      <a:pt x="74" y="230"/>
                      <a:pt x="74" y="223"/>
                    </a:cubicBezTo>
                    <a:cubicBezTo>
                      <a:pt x="74" y="218"/>
                      <a:pt x="73" y="214"/>
                      <a:pt x="70" y="212"/>
                    </a:cubicBezTo>
                    <a:cubicBezTo>
                      <a:pt x="62" y="206"/>
                      <a:pt x="55" y="201"/>
                      <a:pt x="47" y="195"/>
                    </a:cubicBezTo>
                    <a:cubicBezTo>
                      <a:pt x="46" y="192"/>
                      <a:pt x="46" y="191"/>
                      <a:pt x="49" y="191"/>
                    </a:cubicBezTo>
                    <a:cubicBezTo>
                      <a:pt x="58" y="197"/>
                      <a:pt x="67" y="201"/>
                      <a:pt x="75" y="205"/>
                    </a:cubicBezTo>
                    <a:cubicBezTo>
                      <a:pt x="83" y="209"/>
                      <a:pt x="90" y="206"/>
                      <a:pt x="96" y="198"/>
                    </a:cubicBezTo>
                    <a:cubicBezTo>
                      <a:pt x="102" y="188"/>
                      <a:pt x="107" y="176"/>
                      <a:pt x="110" y="162"/>
                    </a:cubicBezTo>
                    <a:cubicBezTo>
                      <a:pt x="114" y="144"/>
                      <a:pt x="116" y="128"/>
                      <a:pt x="116" y="113"/>
                    </a:cubicBezTo>
                    <a:cubicBezTo>
                      <a:pt x="116" y="99"/>
                      <a:pt x="115" y="90"/>
                      <a:pt x="112" y="86"/>
                    </a:cubicBezTo>
                    <a:close/>
                    <a:moveTo>
                      <a:pt x="157" y="71"/>
                    </a:moveTo>
                    <a:cubicBezTo>
                      <a:pt x="170" y="76"/>
                      <a:pt x="184" y="85"/>
                      <a:pt x="198" y="96"/>
                    </a:cubicBezTo>
                    <a:cubicBezTo>
                      <a:pt x="216" y="111"/>
                      <a:pt x="227" y="129"/>
                      <a:pt x="229" y="151"/>
                    </a:cubicBezTo>
                    <a:cubicBezTo>
                      <a:pt x="230" y="159"/>
                      <a:pt x="229" y="164"/>
                      <a:pt x="226" y="168"/>
                    </a:cubicBezTo>
                    <a:cubicBezTo>
                      <a:pt x="221" y="174"/>
                      <a:pt x="217" y="173"/>
                      <a:pt x="212" y="167"/>
                    </a:cubicBezTo>
                    <a:cubicBezTo>
                      <a:pt x="208" y="159"/>
                      <a:pt x="202" y="156"/>
                      <a:pt x="196" y="157"/>
                    </a:cubicBezTo>
                    <a:cubicBezTo>
                      <a:pt x="185" y="157"/>
                      <a:pt x="174" y="158"/>
                      <a:pt x="163" y="159"/>
                    </a:cubicBezTo>
                    <a:cubicBezTo>
                      <a:pt x="158" y="158"/>
                      <a:pt x="158" y="157"/>
                      <a:pt x="162" y="154"/>
                    </a:cubicBezTo>
                    <a:cubicBezTo>
                      <a:pt x="174" y="153"/>
                      <a:pt x="187" y="151"/>
                      <a:pt x="200" y="149"/>
                    </a:cubicBezTo>
                    <a:cubicBezTo>
                      <a:pt x="205" y="148"/>
                      <a:pt x="207" y="146"/>
                      <a:pt x="207" y="142"/>
                    </a:cubicBezTo>
                    <a:cubicBezTo>
                      <a:pt x="205" y="130"/>
                      <a:pt x="200" y="118"/>
                      <a:pt x="190" y="105"/>
                    </a:cubicBezTo>
                    <a:cubicBezTo>
                      <a:pt x="181" y="93"/>
                      <a:pt x="169" y="83"/>
                      <a:pt x="155" y="75"/>
                    </a:cubicBezTo>
                    <a:cubicBezTo>
                      <a:pt x="151" y="72"/>
                      <a:pt x="152" y="71"/>
                      <a:pt x="157" y="71"/>
                    </a:cubicBezTo>
                    <a:close/>
                    <a:moveTo>
                      <a:pt x="194" y="59"/>
                    </a:moveTo>
                    <a:cubicBezTo>
                      <a:pt x="190" y="60"/>
                      <a:pt x="187" y="59"/>
                      <a:pt x="184" y="53"/>
                    </a:cubicBezTo>
                    <a:cubicBezTo>
                      <a:pt x="179" y="41"/>
                      <a:pt x="169" y="31"/>
                      <a:pt x="155" y="22"/>
                    </a:cubicBezTo>
                    <a:cubicBezTo>
                      <a:pt x="154" y="20"/>
                      <a:pt x="154" y="19"/>
                      <a:pt x="156" y="20"/>
                    </a:cubicBezTo>
                    <a:cubicBezTo>
                      <a:pt x="169" y="22"/>
                      <a:pt x="180" y="27"/>
                      <a:pt x="190" y="34"/>
                    </a:cubicBezTo>
                    <a:cubicBezTo>
                      <a:pt x="194" y="38"/>
                      <a:pt x="197" y="42"/>
                      <a:pt x="199" y="48"/>
                    </a:cubicBezTo>
                    <a:cubicBezTo>
                      <a:pt x="200" y="54"/>
                      <a:pt x="199" y="57"/>
                      <a:pt x="194" y="59"/>
                    </a:cubicBezTo>
                    <a:close/>
                    <a:moveTo>
                      <a:pt x="213" y="34"/>
                    </a:moveTo>
                    <a:cubicBezTo>
                      <a:pt x="208" y="22"/>
                      <a:pt x="198" y="12"/>
                      <a:pt x="184" y="3"/>
                    </a:cubicBezTo>
                    <a:cubicBezTo>
                      <a:pt x="183" y="0"/>
                      <a:pt x="183" y="0"/>
                      <a:pt x="185" y="0"/>
                    </a:cubicBezTo>
                    <a:cubicBezTo>
                      <a:pt x="198" y="3"/>
                      <a:pt x="209" y="8"/>
                      <a:pt x="219" y="15"/>
                    </a:cubicBezTo>
                    <a:cubicBezTo>
                      <a:pt x="224" y="19"/>
                      <a:pt x="227" y="23"/>
                      <a:pt x="228" y="29"/>
                    </a:cubicBezTo>
                    <a:cubicBezTo>
                      <a:pt x="230" y="35"/>
                      <a:pt x="228" y="38"/>
                      <a:pt x="224" y="40"/>
                    </a:cubicBezTo>
                    <a:cubicBezTo>
                      <a:pt x="219" y="41"/>
                      <a:pt x="216" y="39"/>
                      <a:pt x="213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3" name="Freeform 22">
                <a:extLst>
                  <a:ext uri="{FF2B5EF4-FFF2-40B4-BE49-F238E27FC236}">
                    <a16:creationId xmlns:a16="http://schemas.microsoft.com/office/drawing/2014/main" id="{42D74427-C539-41A1-91D4-8AFFE35942C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208107" y="5615704"/>
                <a:ext cx="111550" cy="162932"/>
              </a:xfrm>
              <a:custGeom>
                <a:avLst/>
                <a:gdLst/>
                <a:ahLst/>
                <a:cxnLst>
                  <a:cxn ang="0">
                    <a:pos x="12" y="214"/>
                  </a:cxn>
                  <a:cxn ang="0">
                    <a:pos x="0" y="186"/>
                  </a:cxn>
                  <a:cxn ang="0">
                    <a:pos x="18" y="151"/>
                  </a:cxn>
                  <a:cxn ang="0">
                    <a:pos x="63" y="120"/>
                  </a:cxn>
                  <a:cxn ang="0">
                    <a:pos x="49" y="75"/>
                  </a:cxn>
                  <a:cxn ang="0">
                    <a:pos x="47" y="18"/>
                  </a:cxn>
                  <a:cxn ang="0">
                    <a:pos x="31" y="6"/>
                  </a:cxn>
                  <a:cxn ang="0">
                    <a:pos x="31" y="2"/>
                  </a:cxn>
                  <a:cxn ang="0">
                    <a:pos x="66" y="12"/>
                  </a:cxn>
                  <a:cxn ang="0">
                    <a:pos x="67" y="21"/>
                  </a:cxn>
                  <a:cxn ang="0">
                    <a:pos x="64" y="34"/>
                  </a:cxn>
                  <a:cxn ang="0">
                    <a:pos x="64" y="93"/>
                  </a:cxn>
                  <a:cxn ang="0">
                    <a:pos x="69" y="116"/>
                  </a:cxn>
                  <a:cxn ang="0">
                    <a:pos x="135" y="93"/>
                  </a:cxn>
                  <a:cxn ang="0">
                    <a:pos x="138" y="82"/>
                  </a:cxn>
                  <a:cxn ang="0">
                    <a:pos x="130" y="75"/>
                  </a:cxn>
                  <a:cxn ang="0">
                    <a:pos x="131" y="71"/>
                  </a:cxn>
                  <a:cxn ang="0">
                    <a:pos x="151" y="82"/>
                  </a:cxn>
                  <a:cxn ang="0">
                    <a:pos x="159" y="98"/>
                  </a:cxn>
                  <a:cxn ang="0">
                    <a:pos x="150" y="104"/>
                  </a:cxn>
                  <a:cxn ang="0">
                    <a:pos x="65" y="131"/>
                  </a:cxn>
                  <a:cxn ang="0">
                    <a:pos x="19" y="163"/>
                  </a:cxn>
                  <a:cxn ang="0">
                    <a:pos x="9" y="185"/>
                  </a:cxn>
                  <a:cxn ang="0">
                    <a:pos x="37" y="216"/>
                  </a:cxn>
                  <a:cxn ang="0">
                    <a:pos x="86" y="220"/>
                  </a:cxn>
                  <a:cxn ang="0">
                    <a:pos x="132" y="215"/>
                  </a:cxn>
                  <a:cxn ang="0">
                    <a:pos x="150" y="215"/>
                  </a:cxn>
                  <a:cxn ang="0">
                    <a:pos x="155" y="223"/>
                  </a:cxn>
                  <a:cxn ang="0">
                    <a:pos x="148" y="229"/>
                  </a:cxn>
                  <a:cxn ang="0">
                    <a:pos x="73" y="232"/>
                  </a:cxn>
                  <a:cxn ang="0">
                    <a:pos x="12" y="214"/>
                  </a:cxn>
                </a:cxnLst>
                <a:rect l="0" t="0" r="r" b="b"/>
                <a:pathLst>
                  <a:path w="159" h="232">
                    <a:moveTo>
                      <a:pt x="12" y="214"/>
                    </a:moveTo>
                    <a:cubicBezTo>
                      <a:pt x="4" y="206"/>
                      <a:pt x="0" y="197"/>
                      <a:pt x="0" y="186"/>
                    </a:cubicBezTo>
                    <a:cubicBezTo>
                      <a:pt x="0" y="174"/>
                      <a:pt x="6" y="163"/>
                      <a:pt x="18" y="151"/>
                    </a:cubicBezTo>
                    <a:cubicBezTo>
                      <a:pt x="30" y="140"/>
                      <a:pt x="45" y="130"/>
                      <a:pt x="63" y="120"/>
                    </a:cubicBezTo>
                    <a:cubicBezTo>
                      <a:pt x="54" y="109"/>
                      <a:pt x="49" y="94"/>
                      <a:pt x="49" y="75"/>
                    </a:cubicBezTo>
                    <a:cubicBezTo>
                      <a:pt x="49" y="40"/>
                      <a:pt x="48" y="21"/>
                      <a:pt x="47" y="18"/>
                    </a:cubicBezTo>
                    <a:cubicBezTo>
                      <a:pt x="44" y="10"/>
                      <a:pt x="39" y="6"/>
                      <a:pt x="31" y="6"/>
                    </a:cubicBezTo>
                    <a:cubicBezTo>
                      <a:pt x="28" y="5"/>
                      <a:pt x="28" y="3"/>
                      <a:pt x="31" y="2"/>
                    </a:cubicBezTo>
                    <a:cubicBezTo>
                      <a:pt x="44" y="0"/>
                      <a:pt x="56" y="4"/>
                      <a:pt x="66" y="12"/>
                    </a:cubicBezTo>
                    <a:cubicBezTo>
                      <a:pt x="70" y="15"/>
                      <a:pt x="70" y="18"/>
                      <a:pt x="67" y="21"/>
                    </a:cubicBezTo>
                    <a:cubicBezTo>
                      <a:pt x="65" y="23"/>
                      <a:pt x="64" y="28"/>
                      <a:pt x="64" y="34"/>
                    </a:cubicBezTo>
                    <a:cubicBezTo>
                      <a:pt x="64" y="54"/>
                      <a:pt x="64" y="73"/>
                      <a:pt x="64" y="93"/>
                    </a:cubicBezTo>
                    <a:cubicBezTo>
                      <a:pt x="64" y="106"/>
                      <a:pt x="66" y="113"/>
                      <a:pt x="69" y="116"/>
                    </a:cubicBezTo>
                    <a:cubicBezTo>
                      <a:pt x="90" y="107"/>
                      <a:pt x="112" y="100"/>
                      <a:pt x="135" y="93"/>
                    </a:cubicBezTo>
                    <a:cubicBezTo>
                      <a:pt x="141" y="91"/>
                      <a:pt x="142" y="88"/>
                      <a:pt x="138" y="82"/>
                    </a:cubicBezTo>
                    <a:cubicBezTo>
                      <a:pt x="136" y="79"/>
                      <a:pt x="134" y="77"/>
                      <a:pt x="130" y="75"/>
                    </a:cubicBezTo>
                    <a:cubicBezTo>
                      <a:pt x="127" y="73"/>
                      <a:pt x="127" y="72"/>
                      <a:pt x="131" y="71"/>
                    </a:cubicBezTo>
                    <a:cubicBezTo>
                      <a:pt x="140" y="72"/>
                      <a:pt x="147" y="76"/>
                      <a:pt x="151" y="82"/>
                    </a:cubicBezTo>
                    <a:cubicBezTo>
                      <a:pt x="157" y="88"/>
                      <a:pt x="159" y="94"/>
                      <a:pt x="159" y="98"/>
                    </a:cubicBezTo>
                    <a:cubicBezTo>
                      <a:pt x="159" y="102"/>
                      <a:pt x="156" y="104"/>
                      <a:pt x="150" y="104"/>
                    </a:cubicBezTo>
                    <a:cubicBezTo>
                      <a:pt x="117" y="111"/>
                      <a:pt x="89" y="120"/>
                      <a:pt x="65" y="131"/>
                    </a:cubicBezTo>
                    <a:cubicBezTo>
                      <a:pt x="45" y="141"/>
                      <a:pt x="29" y="151"/>
                      <a:pt x="19" y="163"/>
                    </a:cubicBezTo>
                    <a:cubicBezTo>
                      <a:pt x="12" y="170"/>
                      <a:pt x="9" y="177"/>
                      <a:pt x="9" y="185"/>
                    </a:cubicBezTo>
                    <a:cubicBezTo>
                      <a:pt x="9" y="201"/>
                      <a:pt x="18" y="211"/>
                      <a:pt x="37" y="216"/>
                    </a:cubicBezTo>
                    <a:cubicBezTo>
                      <a:pt x="45" y="219"/>
                      <a:pt x="62" y="220"/>
                      <a:pt x="86" y="220"/>
                    </a:cubicBezTo>
                    <a:cubicBezTo>
                      <a:pt x="108" y="220"/>
                      <a:pt x="123" y="218"/>
                      <a:pt x="132" y="215"/>
                    </a:cubicBezTo>
                    <a:cubicBezTo>
                      <a:pt x="141" y="212"/>
                      <a:pt x="147" y="212"/>
                      <a:pt x="150" y="215"/>
                    </a:cubicBezTo>
                    <a:cubicBezTo>
                      <a:pt x="153" y="218"/>
                      <a:pt x="155" y="220"/>
                      <a:pt x="155" y="223"/>
                    </a:cubicBezTo>
                    <a:cubicBezTo>
                      <a:pt x="155" y="226"/>
                      <a:pt x="153" y="228"/>
                      <a:pt x="148" y="229"/>
                    </a:cubicBezTo>
                    <a:cubicBezTo>
                      <a:pt x="135" y="231"/>
                      <a:pt x="109" y="232"/>
                      <a:pt x="73" y="232"/>
                    </a:cubicBezTo>
                    <a:cubicBezTo>
                      <a:pt x="44" y="232"/>
                      <a:pt x="24" y="226"/>
                      <a:pt x="12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4" name="Freeform 23">
                <a:extLst>
                  <a:ext uri="{FF2B5EF4-FFF2-40B4-BE49-F238E27FC236}">
                    <a16:creationId xmlns:a16="http://schemas.microsoft.com/office/drawing/2014/main" id="{8809FF85-0A9F-4925-8048-62093903BF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395376" y="5611310"/>
                <a:ext cx="91269" cy="178481"/>
              </a:xfrm>
              <a:custGeom>
                <a:avLst/>
                <a:gdLst/>
                <a:ahLst/>
                <a:cxnLst>
                  <a:cxn ang="0">
                    <a:pos x="41" y="88"/>
                  </a:cxn>
                  <a:cxn ang="0">
                    <a:pos x="85" y="74"/>
                  </a:cxn>
                  <a:cxn ang="0">
                    <a:pos x="114" y="86"/>
                  </a:cxn>
                  <a:cxn ang="0">
                    <a:pos x="130" y="135"/>
                  </a:cxn>
                  <a:cxn ang="0">
                    <a:pos x="98" y="210"/>
                  </a:cxn>
                  <a:cxn ang="0">
                    <a:pos x="15" y="254"/>
                  </a:cxn>
                  <a:cxn ang="0">
                    <a:pos x="14" y="249"/>
                  </a:cxn>
                  <a:cxn ang="0">
                    <a:pos x="89" y="201"/>
                  </a:cxn>
                  <a:cxn ang="0">
                    <a:pos x="114" y="128"/>
                  </a:cxn>
                  <a:cxn ang="0">
                    <a:pos x="102" y="90"/>
                  </a:cxn>
                  <a:cxn ang="0">
                    <a:pos x="82" y="82"/>
                  </a:cxn>
                  <a:cxn ang="0">
                    <a:pos x="35" y="103"/>
                  </a:cxn>
                  <a:cxn ang="0">
                    <a:pos x="20" y="121"/>
                  </a:cxn>
                  <a:cxn ang="0">
                    <a:pos x="9" y="125"/>
                  </a:cxn>
                  <a:cxn ang="0">
                    <a:pos x="0" y="103"/>
                  </a:cxn>
                  <a:cxn ang="0">
                    <a:pos x="2" y="80"/>
                  </a:cxn>
                  <a:cxn ang="0">
                    <a:pos x="5" y="81"/>
                  </a:cxn>
                  <a:cxn ang="0">
                    <a:pos x="9" y="102"/>
                  </a:cxn>
                  <a:cxn ang="0">
                    <a:pos x="19" y="103"/>
                  </a:cxn>
                  <a:cxn ang="0">
                    <a:pos x="41" y="88"/>
                  </a:cxn>
                  <a:cxn ang="0">
                    <a:pos x="88" y="33"/>
                  </a:cxn>
                  <a:cxn ang="0">
                    <a:pos x="56" y="37"/>
                  </a:cxn>
                  <a:cxn ang="0">
                    <a:pos x="30" y="51"/>
                  </a:cxn>
                  <a:cxn ang="0">
                    <a:pos x="28" y="48"/>
                  </a:cxn>
                  <a:cxn ang="0">
                    <a:pos x="57" y="27"/>
                  </a:cxn>
                  <a:cxn ang="0">
                    <a:pos x="16" y="4"/>
                  </a:cxn>
                  <a:cxn ang="0">
                    <a:pos x="19" y="1"/>
                  </a:cxn>
                  <a:cxn ang="0">
                    <a:pos x="58" y="17"/>
                  </a:cxn>
                  <a:cxn ang="0">
                    <a:pos x="82" y="15"/>
                  </a:cxn>
                  <a:cxn ang="0">
                    <a:pos x="97" y="22"/>
                  </a:cxn>
                  <a:cxn ang="0">
                    <a:pos x="88" y="33"/>
                  </a:cxn>
                </a:cxnLst>
                <a:rect l="0" t="0" r="r" b="b"/>
                <a:pathLst>
                  <a:path w="130" h="254">
                    <a:moveTo>
                      <a:pt x="41" y="88"/>
                    </a:moveTo>
                    <a:cubicBezTo>
                      <a:pt x="55" y="79"/>
                      <a:pt x="69" y="74"/>
                      <a:pt x="85" y="74"/>
                    </a:cubicBezTo>
                    <a:cubicBezTo>
                      <a:pt x="95" y="74"/>
                      <a:pt x="105" y="78"/>
                      <a:pt x="114" y="86"/>
                    </a:cubicBezTo>
                    <a:cubicBezTo>
                      <a:pt x="125" y="96"/>
                      <a:pt x="130" y="112"/>
                      <a:pt x="130" y="135"/>
                    </a:cubicBezTo>
                    <a:cubicBezTo>
                      <a:pt x="130" y="165"/>
                      <a:pt x="119" y="190"/>
                      <a:pt x="98" y="210"/>
                    </a:cubicBezTo>
                    <a:cubicBezTo>
                      <a:pt x="78" y="230"/>
                      <a:pt x="50" y="244"/>
                      <a:pt x="15" y="254"/>
                    </a:cubicBezTo>
                    <a:cubicBezTo>
                      <a:pt x="12" y="254"/>
                      <a:pt x="11" y="252"/>
                      <a:pt x="14" y="249"/>
                    </a:cubicBezTo>
                    <a:cubicBezTo>
                      <a:pt x="48" y="237"/>
                      <a:pt x="73" y="221"/>
                      <a:pt x="89" y="201"/>
                    </a:cubicBezTo>
                    <a:cubicBezTo>
                      <a:pt x="106" y="182"/>
                      <a:pt x="114" y="157"/>
                      <a:pt x="114" y="128"/>
                    </a:cubicBezTo>
                    <a:cubicBezTo>
                      <a:pt x="114" y="110"/>
                      <a:pt x="110" y="97"/>
                      <a:pt x="102" y="90"/>
                    </a:cubicBezTo>
                    <a:cubicBezTo>
                      <a:pt x="96" y="85"/>
                      <a:pt x="89" y="82"/>
                      <a:pt x="82" y="82"/>
                    </a:cubicBezTo>
                    <a:cubicBezTo>
                      <a:pt x="66" y="82"/>
                      <a:pt x="50" y="89"/>
                      <a:pt x="35" y="103"/>
                    </a:cubicBezTo>
                    <a:cubicBezTo>
                      <a:pt x="33" y="106"/>
                      <a:pt x="28" y="112"/>
                      <a:pt x="20" y="121"/>
                    </a:cubicBezTo>
                    <a:cubicBezTo>
                      <a:pt x="16" y="126"/>
                      <a:pt x="12" y="127"/>
                      <a:pt x="9" y="125"/>
                    </a:cubicBezTo>
                    <a:cubicBezTo>
                      <a:pt x="3" y="120"/>
                      <a:pt x="0" y="113"/>
                      <a:pt x="0" y="103"/>
                    </a:cubicBezTo>
                    <a:cubicBezTo>
                      <a:pt x="0" y="93"/>
                      <a:pt x="0" y="85"/>
                      <a:pt x="2" y="80"/>
                    </a:cubicBezTo>
                    <a:cubicBezTo>
                      <a:pt x="4" y="78"/>
                      <a:pt x="5" y="79"/>
                      <a:pt x="5" y="81"/>
                    </a:cubicBezTo>
                    <a:cubicBezTo>
                      <a:pt x="5" y="93"/>
                      <a:pt x="6" y="100"/>
                      <a:pt x="9" y="102"/>
                    </a:cubicBezTo>
                    <a:cubicBezTo>
                      <a:pt x="12" y="105"/>
                      <a:pt x="15" y="106"/>
                      <a:pt x="19" y="103"/>
                    </a:cubicBezTo>
                    <a:cubicBezTo>
                      <a:pt x="27" y="97"/>
                      <a:pt x="34" y="92"/>
                      <a:pt x="41" y="88"/>
                    </a:cubicBezTo>
                    <a:close/>
                    <a:moveTo>
                      <a:pt x="88" y="33"/>
                    </a:moveTo>
                    <a:cubicBezTo>
                      <a:pt x="75" y="33"/>
                      <a:pt x="64" y="34"/>
                      <a:pt x="56" y="37"/>
                    </a:cubicBezTo>
                    <a:cubicBezTo>
                      <a:pt x="50" y="39"/>
                      <a:pt x="41" y="44"/>
                      <a:pt x="30" y="51"/>
                    </a:cubicBezTo>
                    <a:cubicBezTo>
                      <a:pt x="28" y="51"/>
                      <a:pt x="27" y="51"/>
                      <a:pt x="28" y="48"/>
                    </a:cubicBezTo>
                    <a:cubicBezTo>
                      <a:pt x="34" y="42"/>
                      <a:pt x="44" y="34"/>
                      <a:pt x="57" y="27"/>
                    </a:cubicBezTo>
                    <a:cubicBezTo>
                      <a:pt x="41" y="27"/>
                      <a:pt x="28" y="19"/>
                      <a:pt x="16" y="4"/>
                    </a:cubicBezTo>
                    <a:cubicBezTo>
                      <a:pt x="16" y="1"/>
                      <a:pt x="16" y="0"/>
                      <a:pt x="19" y="1"/>
                    </a:cubicBezTo>
                    <a:cubicBezTo>
                      <a:pt x="31" y="12"/>
                      <a:pt x="44" y="17"/>
                      <a:pt x="58" y="17"/>
                    </a:cubicBezTo>
                    <a:cubicBezTo>
                      <a:pt x="68" y="17"/>
                      <a:pt x="76" y="16"/>
                      <a:pt x="82" y="15"/>
                    </a:cubicBezTo>
                    <a:cubicBezTo>
                      <a:pt x="89" y="13"/>
                      <a:pt x="94" y="16"/>
                      <a:pt x="97" y="22"/>
                    </a:cubicBezTo>
                    <a:cubicBezTo>
                      <a:pt x="100" y="29"/>
                      <a:pt x="97" y="33"/>
                      <a:pt x="8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5" name="Freeform 24">
                <a:extLst>
                  <a:ext uri="{FF2B5EF4-FFF2-40B4-BE49-F238E27FC236}">
                    <a16:creationId xmlns:a16="http://schemas.microsoft.com/office/drawing/2014/main" id="{39B59B2A-2D27-4464-A317-E9FDBCCC993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49857" y="5607929"/>
                <a:ext cx="158199" cy="162256"/>
              </a:xfrm>
              <a:custGeom>
                <a:avLst/>
                <a:gdLst/>
                <a:ahLst/>
                <a:cxnLst>
                  <a:cxn ang="0">
                    <a:pos x="133" y="217"/>
                  </a:cxn>
                  <a:cxn ang="0">
                    <a:pos x="161" y="215"/>
                  </a:cxn>
                  <a:cxn ang="0">
                    <a:pos x="172" y="213"/>
                  </a:cxn>
                  <a:cxn ang="0">
                    <a:pos x="186" y="222"/>
                  </a:cxn>
                  <a:cxn ang="0">
                    <a:pos x="178" y="231"/>
                  </a:cxn>
                  <a:cxn ang="0">
                    <a:pos x="77" y="231"/>
                  </a:cxn>
                  <a:cxn ang="0">
                    <a:pos x="16" y="207"/>
                  </a:cxn>
                  <a:cxn ang="0">
                    <a:pos x="0" y="171"/>
                  </a:cxn>
                  <a:cxn ang="0">
                    <a:pos x="5" y="172"/>
                  </a:cxn>
                  <a:cxn ang="0">
                    <a:pos x="22" y="198"/>
                  </a:cxn>
                  <a:cxn ang="0">
                    <a:pos x="78" y="217"/>
                  </a:cxn>
                  <a:cxn ang="0">
                    <a:pos x="133" y="217"/>
                  </a:cxn>
                  <a:cxn ang="0">
                    <a:pos x="154" y="63"/>
                  </a:cxn>
                  <a:cxn ang="0">
                    <a:pos x="150" y="71"/>
                  </a:cxn>
                  <a:cxn ang="0">
                    <a:pos x="126" y="71"/>
                  </a:cxn>
                  <a:cxn ang="0">
                    <a:pos x="101" y="75"/>
                  </a:cxn>
                  <a:cxn ang="0">
                    <a:pos x="52" y="96"/>
                  </a:cxn>
                  <a:cxn ang="0">
                    <a:pos x="49" y="94"/>
                  </a:cxn>
                  <a:cxn ang="0">
                    <a:pos x="88" y="70"/>
                  </a:cxn>
                  <a:cxn ang="0">
                    <a:pos x="46" y="61"/>
                  </a:cxn>
                  <a:cxn ang="0">
                    <a:pos x="18" y="38"/>
                  </a:cxn>
                  <a:cxn ang="0">
                    <a:pos x="23" y="36"/>
                  </a:cxn>
                  <a:cxn ang="0">
                    <a:pos x="91" y="56"/>
                  </a:cxn>
                  <a:cxn ang="0">
                    <a:pos x="138" y="52"/>
                  </a:cxn>
                  <a:cxn ang="0">
                    <a:pos x="147" y="56"/>
                  </a:cxn>
                  <a:cxn ang="0">
                    <a:pos x="154" y="63"/>
                  </a:cxn>
                  <a:cxn ang="0">
                    <a:pos x="196" y="48"/>
                  </a:cxn>
                  <a:cxn ang="0">
                    <a:pos x="191" y="59"/>
                  </a:cxn>
                  <a:cxn ang="0">
                    <a:pos x="181" y="53"/>
                  </a:cxn>
                  <a:cxn ang="0">
                    <a:pos x="152" y="22"/>
                  </a:cxn>
                  <a:cxn ang="0">
                    <a:pos x="153" y="20"/>
                  </a:cxn>
                  <a:cxn ang="0">
                    <a:pos x="187" y="34"/>
                  </a:cxn>
                  <a:cxn ang="0">
                    <a:pos x="196" y="48"/>
                  </a:cxn>
                  <a:cxn ang="0">
                    <a:pos x="224" y="29"/>
                  </a:cxn>
                  <a:cxn ang="0">
                    <a:pos x="219" y="40"/>
                  </a:cxn>
                  <a:cxn ang="0">
                    <a:pos x="209" y="34"/>
                  </a:cxn>
                  <a:cxn ang="0">
                    <a:pos x="180" y="3"/>
                  </a:cxn>
                  <a:cxn ang="0">
                    <a:pos x="181" y="0"/>
                  </a:cxn>
                  <a:cxn ang="0">
                    <a:pos x="215" y="15"/>
                  </a:cxn>
                  <a:cxn ang="0">
                    <a:pos x="224" y="29"/>
                  </a:cxn>
                </a:cxnLst>
                <a:rect l="0" t="0" r="r" b="b"/>
                <a:pathLst>
                  <a:path w="225" h="231">
                    <a:moveTo>
                      <a:pt x="133" y="217"/>
                    </a:moveTo>
                    <a:cubicBezTo>
                      <a:pt x="145" y="217"/>
                      <a:pt x="154" y="217"/>
                      <a:pt x="161" y="215"/>
                    </a:cubicBezTo>
                    <a:cubicBezTo>
                      <a:pt x="168" y="214"/>
                      <a:pt x="171" y="213"/>
                      <a:pt x="172" y="213"/>
                    </a:cubicBezTo>
                    <a:cubicBezTo>
                      <a:pt x="177" y="213"/>
                      <a:pt x="181" y="216"/>
                      <a:pt x="186" y="222"/>
                    </a:cubicBezTo>
                    <a:cubicBezTo>
                      <a:pt x="190" y="228"/>
                      <a:pt x="187" y="231"/>
                      <a:pt x="178" y="231"/>
                    </a:cubicBezTo>
                    <a:cubicBezTo>
                      <a:pt x="144" y="231"/>
                      <a:pt x="110" y="231"/>
                      <a:pt x="77" y="231"/>
                    </a:cubicBezTo>
                    <a:cubicBezTo>
                      <a:pt x="50" y="231"/>
                      <a:pt x="29" y="223"/>
                      <a:pt x="16" y="207"/>
                    </a:cubicBezTo>
                    <a:cubicBezTo>
                      <a:pt x="8" y="197"/>
                      <a:pt x="3" y="185"/>
                      <a:pt x="0" y="171"/>
                    </a:cubicBezTo>
                    <a:cubicBezTo>
                      <a:pt x="2" y="168"/>
                      <a:pt x="3" y="169"/>
                      <a:pt x="5" y="172"/>
                    </a:cubicBezTo>
                    <a:cubicBezTo>
                      <a:pt x="8" y="182"/>
                      <a:pt x="14" y="191"/>
                      <a:pt x="22" y="198"/>
                    </a:cubicBezTo>
                    <a:cubicBezTo>
                      <a:pt x="34" y="211"/>
                      <a:pt x="53" y="217"/>
                      <a:pt x="78" y="217"/>
                    </a:cubicBezTo>
                    <a:cubicBezTo>
                      <a:pt x="96" y="217"/>
                      <a:pt x="115" y="217"/>
                      <a:pt x="133" y="217"/>
                    </a:cubicBezTo>
                    <a:close/>
                    <a:moveTo>
                      <a:pt x="154" y="63"/>
                    </a:moveTo>
                    <a:cubicBezTo>
                      <a:pt x="158" y="69"/>
                      <a:pt x="156" y="71"/>
                      <a:pt x="150" y="71"/>
                    </a:cubicBezTo>
                    <a:cubicBezTo>
                      <a:pt x="144" y="71"/>
                      <a:pt x="137" y="71"/>
                      <a:pt x="126" y="71"/>
                    </a:cubicBezTo>
                    <a:cubicBezTo>
                      <a:pt x="117" y="71"/>
                      <a:pt x="109" y="72"/>
                      <a:pt x="101" y="75"/>
                    </a:cubicBezTo>
                    <a:cubicBezTo>
                      <a:pt x="86" y="79"/>
                      <a:pt x="70" y="86"/>
                      <a:pt x="52" y="96"/>
                    </a:cubicBezTo>
                    <a:cubicBezTo>
                      <a:pt x="47" y="98"/>
                      <a:pt x="46" y="97"/>
                      <a:pt x="49" y="94"/>
                    </a:cubicBezTo>
                    <a:cubicBezTo>
                      <a:pt x="60" y="85"/>
                      <a:pt x="73" y="77"/>
                      <a:pt x="88" y="70"/>
                    </a:cubicBezTo>
                    <a:cubicBezTo>
                      <a:pt x="70" y="69"/>
                      <a:pt x="56" y="66"/>
                      <a:pt x="46" y="61"/>
                    </a:cubicBezTo>
                    <a:cubicBezTo>
                      <a:pt x="34" y="55"/>
                      <a:pt x="24" y="47"/>
                      <a:pt x="18" y="38"/>
                    </a:cubicBezTo>
                    <a:cubicBezTo>
                      <a:pt x="18" y="34"/>
                      <a:pt x="20" y="33"/>
                      <a:pt x="23" y="36"/>
                    </a:cubicBezTo>
                    <a:cubicBezTo>
                      <a:pt x="34" y="49"/>
                      <a:pt x="57" y="56"/>
                      <a:pt x="91" y="56"/>
                    </a:cubicBezTo>
                    <a:cubicBezTo>
                      <a:pt x="116" y="56"/>
                      <a:pt x="132" y="54"/>
                      <a:pt x="138" y="52"/>
                    </a:cubicBezTo>
                    <a:cubicBezTo>
                      <a:pt x="141" y="51"/>
                      <a:pt x="144" y="53"/>
                      <a:pt x="147" y="56"/>
                    </a:cubicBezTo>
                    <a:cubicBezTo>
                      <a:pt x="150" y="58"/>
                      <a:pt x="152" y="60"/>
                      <a:pt x="154" y="63"/>
                    </a:cubicBezTo>
                    <a:close/>
                    <a:moveTo>
                      <a:pt x="196" y="48"/>
                    </a:moveTo>
                    <a:cubicBezTo>
                      <a:pt x="197" y="54"/>
                      <a:pt x="196" y="57"/>
                      <a:pt x="191" y="59"/>
                    </a:cubicBezTo>
                    <a:cubicBezTo>
                      <a:pt x="187" y="60"/>
                      <a:pt x="183" y="59"/>
                      <a:pt x="181" y="53"/>
                    </a:cubicBezTo>
                    <a:cubicBezTo>
                      <a:pt x="176" y="41"/>
                      <a:pt x="166" y="31"/>
                      <a:pt x="152" y="22"/>
                    </a:cubicBezTo>
                    <a:cubicBezTo>
                      <a:pt x="150" y="20"/>
                      <a:pt x="151" y="19"/>
                      <a:pt x="153" y="20"/>
                    </a:cubicBezTo>
                    <a:cubicBezTo>
                      <a:pt x="166" y="22"/>
                      <a:pt x="177" y="27"/>
                      <a:pt x="187" y="34"/>
                    </a:cubicBezTo>
                    <a:cubicBezTo>
                      <a:pt x="191" y="38"/>
                      <a:pt x="194" y="42"/>
                      <a:pt x="196" y="48"/>
                    </a:cubicBezTo>
                    <a:close/>
                    <a:moveTo>
                      <a:pt x="224" y="29"/>
                    </a:moveTo>
                    <a:cubicBezTo>
                      <a:pt x="225" y="35"/>
                      <a:pt x="224" y="38"/>
                      <a:pt x="219" y="40"/>
                    </a:cubicBezTo>
                    <a:cubicBezTo>
                      <a:pt x="215" y="41"/>
                      <a:pt x="211" y="39"/>
                      <a:pt x="209" y="34"/>
                    </a:cubicBezTo>
                    <a:cubicBezTo>
                      <a:pt x="204" y="22"/>
                      <a:pt x="194" y="12"/>
                      <a:pt x="180" y="3"/>
                    </a:cubicBezTo>
                    <a:cubicBezTo>
                      <a:pt x="178" y="0"/>
                      <a:pt x="179" y="0"/>
                      <a:pt x="181" y="0"/>
                    </a:cubicBezTo>
                    <a:cubicBezTo>
                      <a:pt x="194" y="3"/>
                      <a:pt x="205" y="8"/>
                      <a:pt x="215" y="15"/>
                    </a:cubicBezTo>
                    <a:cubicBezTo>
                      <a:pt x="219" y="19"/>
                      <a:pt x="222" y="23"/>
                      <a:pt x="224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6" name="Freeform 25">
                <a:extLst>
                  <a:ext uri="{FF2B5EF4-FFF2-40B4-BE49-F238E27FC236}">
                    <a16:creationId xmlns:a16="http://schemas.microsoft.com/office/drawing/2014/main" id="{E41470DB-D19B-448F-8C85-AA20AC580EA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729014" y="5603535"/>
                <a:ext cx="153128" cy="177805"/>
              </a:xfrm>
              <a:custGeom>
                <a:avLst/>
                <a:gdLst/>
                <a:ahLst/>
                <a:cxnLst>
                  <a:cxn ang="0">
                    <a:pos x="155" y="156"/>
                  </a:cxn>
                  <a:cxn ang="0">
                    <a:pos x="166" y="165"/>
                  </a:cxn>
                  <a:cxn ang="0">
                    <a:pos x="170" y="172"/>
                  </a:cxn>
                  <a:cxn ang="0">
                    <a:pos x="172" y="183"/>
                  </a:cxn>
                  <a:cxn ang="0">
                    <a:pos x="159" y="186"/>
                  </a:cxn>
                  <a:cxn ang="0">
                    <a:pos x="120" y="166"/>
                  </a:cxn>
                  <a:cxn ang="0">
                    <a:pos x="72" y="157"/>
                  </a:cxn>
                  <a:cxn ang="0">
                    <a:pos x="19" y="173"/>
                  </a:cxn>
                  <a:cxn ang="0">
                    <a:pos x="10" y="192"/>
                  </a:cxn>
                  <a:cxn ang="0">
                    <a:pos x="22" y="220"/>
                  </a:cxn>
                  <a:cxn ang="0">
                    <a:pos x="83" y="238"/>
                  </a:cxn>
                  <a:cxn ang="0">
                    <a:pos x="125" y="236"/>
                  </a:cxn>
                  <a:cxn ang="0">
                    <a:pos x="140" y="236"/>
                  </a:cxn>
                  <a:cxn ang="0">
                    <a:pos x="148" y="244"/>
                  </a:cxn>
                  <a:cxn ang="0">
                    <a:pos x="143" y="250"/>
                  </a:cxn>
                  <a:cxn ang="0">
                    <a:pos x="105" y="253"/>
                  </a:cxn>
                  <a:cxn ang="0">
                    <a:pos x="52" y="247"/>
                  </a:cxn>
                  <a:cxn ang="0">
                    <a:pos x="12" y="226"/>
                  </a:cxn>
                  <a:cxn ang="0">
                    <a:pos x="0" y="196"/>
                  </a:cxn>
                  <a:cxn ang="0">
                    <a:pos x="11" y="168"/>
                  </a:cxn>
                  <a:cxn ang="0">
                    <a:pos x="68" y="150"/>
                  </a:cxn>
                  <a:cxn ang="0">
                    <a:pos x="100" y="153"/>
                  </a:cxn>
                  <a:cxn ang="0">
                    <a:pos x="134" y="159"/>
                  </a:cxn>
                  <a:cxn ang="0">
                    <a:pos x="137" y="155"/>
                  </a:cxn>
                  <a:cxn ang="0">
                    <a:pos x="94" y="87"/>
                  </a:cxn>
                  <a:cxn ang="0">
                    <a:pos x="39" y="96"/>
                  </a:cxn>
                  <a:cxn ang="0">
                    <a:pos x="27" y="99"/>
                  </a:cxn>
                  <a:cxn ang="0">
                    <a:pos x="18" y="94"/>
                  </a:cxn>
                  <a:cxn ang="0">
                    <a:pos x="2" y="77"/>
                  </a:cxn>
                  <a:cxn ang="0">
                    <a:pos x="5" y="75"/>
                  </a:cxn>
                  <a:cxn ang="0">
                    <a:pos x="36" y="85"/>
                  </a:cxn>
                  <a:cxn ang="0">
                    <a:pos x="88" y="77"/>
                  </a:cxn>
                  <a:cxn ang="0">
                    <a:pos x="73" y="49"/>
                  </a:cxn>
                  <a:cxn ang="0">
                    <a:pos x="63" y="38"/>
                  </a:cxn>
                  <a:cxn ang="0">
                    <a:pos x="63" y="26"/>
                  </a:cxn>
                  <a:cxn ang="0">
                    <a:pos x="86" y="10"/>
                  </a:cxn>
                  <a:cxn ang="0">
                    <a:pos x="90" y="13"/>
                  </a:cxn>
                  <a:cxn ang="0">
                    <a:pos x="81" y="29"/>
                  </a:cxn>
                  <a:cxn ang="0">
                    <a:pos x="85" y="45"/>
                  </a:cxn>
                  <a:cxn ang="0">
                    <a:pos x="101" y="74"/>
                  </a:cxn>
                  <a:cxn ang="0">
                    <a:pos x="141" y="59"/>
                  </a:cxn>
                  <a:cxn ang="0">
                    <a:pos x="156" y="57"/>
                  </a:cxn>
                  <a:cxn ang="0">
                    <a:pos x="163" y="60"/>
                  </a:cxn>
                  <a:cxn ang="0">
                    <a:pos x="160" y="68"/>
                  </a:cxn>
                  <a:cxn ang="0">
                    <a:pos x="106" y="84"/>
                  </a:cxn>
                  <a:cxn ang="0">
                    <a:pos x="136" y="132"/>
                  </a:cxn>
                  <a:cxn ang="0">
                    <a:pos x="155" y="156"/>
                  </a:cxn>
                  <a:cxn ang="0">
                    <a:pos x="188" y="45"/>
                  </a:cxn>
                  <a:cxn ang="0">
                    <a:pos x="184" y="56"/>
                  </a:cxn>
                  <a:cxn ang="0">
                    <a:pos x="174" y="50"/>
                  </a:cxn>
                  <a:cxn ang="0">
                    <a:pos x="145" y="19"/>
                  </a:cxn>
                  <a:cxn ang="0">
                    <a:pos x="146" y="17"/>
                  </a:cxn>
                  <a:cxn ang="0">
                    <a:pos x="179" y="31"/>
                  </a:cxn>
                  <a:cxn ang="0">
                    <a:pos x="188" y="45"/>
                  </a:cxn>
                  <a:cxn ang="0">
                    <a:pos x="216" y="29"/>
                  </a:cxn>
                  <a:cxn ang="0">
                    <a:pos x="212" y="40"/>
                  </a:cxn>
                  <a:cxn ang="0">
                    <a:pos x="202" y="35"/>
                  </a:cxn>
                  <a:cxn ang="0">
                    <a:pos x="173" y="3"/>
                  </a:cxn>
                  <a:cxn ang="0">
                    <a:pos x="174" y="1"/>
                  </a:cxn>
                  <a:cxn ang="0">
                    <a:pos x="208" y="15"/>
                  </a:cxn>
                  <a:cxn ang="0">
                    <a:pos x="216" y="29"/>
                  </a:cxn>
                </a:cxnLst>
                <a:rect l="0" t="0" r="r" b="b"/>
                <a:pathLst>
                  <a:path w="218" h="253">
                    <a:moveTo>
                      <a:pt x="155" y="156"/>
                    </a:moveTo>
                    <a:cubicBezTo>
                      <a:pt x="158" y="159"/>
                      <a:pt x="161" y="162"/>
                      <a:pt x="166" y="165"/>
                    </a:cubicBezTo>
                    <a:cubicBezTo>
                      <a:pt x="168" y="166"/>
                      <a:pt x="170" y="169"/>
                      <a:pt x="170" y="172"/>
                    </a:cubicBezTo>
                    <a:cubicBezTo>
                      <a:pt x="172" y="178"/>
                      <a:pt x="172" y="181"/>
                      <a:pt x="172" y="183"/>
                    </a:cubicBezTo>
                    <a:cubicBezTo>
                      <a:pt x="169" y="189"/>
                      <a:pt x="164" y="190"/>
                      <a:pt x="159" y="186"/>
                    </a:cubicBezTo>
                    <a:cubicBezTo>
                      <a:pt x="147" y="177"/>
                      <a:pt x="134" y="171"/>
                      <a:pt x="120" y="166"/>
                    </a:cubicBezTo>
                    <a:cubicBezTo>
                      <a:pt x="101" y="160"/>
                      <a:pt x="85" y="157"/>
                      <a:pt x="72" y="157"/>
                    </a:cubicBezTo>
                    <a:cubicBezTo>
                      <a:pt x="47" y="157"/>
                      <a:pt x="29" y="162"/>
                      <a:pt x="19" y="173"/>
                    </a:cubicBezTo>
                    <a:cubicBezTo>
                      <a:pt x="13" y="179"/>
                      <a:pt x="10" y="185"/>
                      <a:pt x="10" y="192"/>
                    </a:cubicBezTo>
                    <a:cubicBezTo>
                      <a:pt x="10" y="204"/>
                      <a:pt x="14" y="213"/>
                      <a:pt x="22" y="220"/>
                    </a:cubicBezTo>
                    <a:cubicBezTo>
                      <a:pt x="36" y="231"/>
                      <a:pt x="56" y="237"/>
                      <a:pt x="83" y="238"/>
                    </a:cubicBezTo>
                    <a:cubicBezTo>
                      <a:pt x="105" y="239"/>
                      <a:pt x="119" y="238"/>
                      <a:pt x="125" y="236"/>
                    </a:cubicBezTo>
                    <a:cubicBezTo>
                      <a:pt x="131" y="233"/>
                      <a:pt x="136" y="233"/>
                      <a:pt x="140" y="236"/>
                    </a:cubicBezTo>
                    <a:cubicBezTo>
                      <a:pt x="144" y="238"/>
                      <a:pt x="146" y="241"/>
                      <a:pt x="148" y="244"/>
                    </a:cubicBezTo>
                    <a:cubicBezTo>
                      <a:pt x="149" y="247"/>
                      <a:pt x="148" y="250"/>
                      <a:pt x="143" y="250"/>
                    </a:cubicBezTo>
                    <a:cubicBezTo>
                      <a:pt x="134" y="252"/>
                      <a:pt x="122" y="253"/>
                      <a:pt x="105" y="253"/>
                    </a:cubicBezTo>
                    <a:cubicBezTo>
                      <a:pt x="85" y="253"/>
                      <a:pt x="67" y="251"/>
                      <a:pt x="52" y="247"/>
                    </a:cubicBezTo>
                    <a:cubicBezTo>
                      <a:pt x="34" y="242"/>
                      <a:pt x="21" y="235"/>
                      <a:pt x="12" y="226"/>
                    </a:cubicBezTo>
                    <a:cubicBezTo>
                      <a:pt x="4" y="217"/>
                      <a:pt x="0" y="207"/>
                      <a:pt x="0" y="196"/>
                    </a:cubicBezTo>
                    <a:cubicBezTo>
                      <a:pt x="0" y="184"/>
                      <a:pt x="3" y="175"/>
                      <a:pt x="11" y="168"/>
                    </a:cubicBezTo>
                    <a:cubicBezTo>
                      <a:pt x="24" y="156"/>
                      <a:pt x="43" y="150"/>
                      <a:pt x="68" y="150"/>
                    </a:cubicBezTo>
                    <a:cubicBezTo>
                      <a:pt x="79" y="150"/>
                      <a:pt x="89" y="151"/>
                      <a:pt x="100" y="153"/>
                    </a:cubicBezTo>
                    <a:cubicBezTo>
                      <a:pt x="115" y="155"/>
                      <a:pt x="127" y="157"/>
                      <a:pt x="134" y="159"/>
                    </a:cubicBezTo>
                    <a:cubicBezTo>
                      <a:pt x="139" y="161"/>
                      <a:pt x="140" y="159"/>
                      <a:pt x="137" y="155"/>
                    </a:cubicBezTo>
                    <a:cubicBezTo>
                      <a:pt x="121" y="132"/>
                      <a:pt x="107" y="110"/>
                      <a:pt x="94" y="87"/>
                    </a:cubicBezTo>
                    <a:cubicBezTo>
                      <a:pt x="72" y="92"/>
                      <a:pt x="54" y="95"/>
                      <a:pt x="39" y="96"/>
                    </a:cubicBezTo>
                    <a:cubicBezTo>
                      <a:pt x="33" y="98"/>
                      <a:pt x="29" y="99"/>
                      <a:pt x="27" y="99"/>
                    </a:cubicBezTo>
                    <a:cubicBezTo>
                      <a:pt x="24" y="99"/>
                      <a:pt x="21" y="97"/>
                      <a:pt x="18" y="94"/>
                    </a:cubicBezTo>
                    <a:cubicBezTo>
                      <a:pt x="9" y="86"/>
                      <a:pt x="3" y="80"/>
                      <a:pt x="2" y="77"/>
                    </a:cubicBezTo>
                    <a:cubicBezTo>
                      <a:pt x="0" y="74"/>
                      <a:pt x="2" y="73"/>
                      <a:pt x="5" y="75"/>
                    </a:cubicBezTo>
                    <a:cubicBezTo>
                      <a:pt x="12" y="82"/>
                      <a:pt x="22" y="85"/>
                      <a:pt x="36" y="85"/>
                    </a:cubicBezTo>
                    <a:cubicBezTo>
                      <a:pt x="49" y="85"/>
                      <a:pt x="67" y="83"/>
                      <a:pt x="88" y="77"/>
                    </a:cubicBezTo>
                    <a:cubicBezTo>
                      <a:pt x="85" y="70"/>
                      <a:pt x="79" y="60"/>
                      <a:pt x="73" y="49"/>
                    </a:cubicBezTo>
                    <a:cubicBezTo>
                      <a:pt x="70" y="45"/>
                      <a:pt x="67" y="42"/>
                      <a:pt x="63" y="38"/>
                    </a:cubicBezTo>
                    <a:cubicBezTo>
                      <a:pt x="58" y="34"/>
                      <a:pt x="58" y="30"/>
                      <a:pt x="63" y="26"/>
                    </a:cubicBezTo>
                    <a:cubicBezTo>
                      <a:pt x="70" y="17"/>
                      <a:pt x="78" y="12"/>
                      <a:pt x="86" y="10"/>
                    </a:cubicBezTo>
                    <a:cubicBezTo>
                      <a:pt x="91" y="10"/>
                      <a:pt x="93" y="11"/>
                      <a:pt x="90" y="13"/>
                    </a:cubicBezTo>
                    <a:cubicBezTo>
                      <a:pt x="85" y="15"/>
                      <a:pt x="82" y="21"/>
                      <a:pt x="81" y="29"/>
                    </a:cubicBezTo>
                    <a:cubicBezTo>
                      <a:pt x="80" y="33"/>
                      <a:pt x="81" y="38"/>
                      <a:pt x="85" y="45"/>
                    </a:cubicBezTo>
                    <a:cubicBezTo>
                      <a:pt x="92" y="58"/>
                      <a:pt x="97" y="68"/>
                      <a:pt x="101" y="74"/>
                    </a:cubicBezTo>
                    <a:cubicBezTo>
                      <a:pt x="122" y="69"/>
                      <a:pt x="136" y="65"/>
                      <a:pt x="141" y="59"/>
                    </a:cubicBezTo>
                    <a:cubicBezTo>
                      <a:pt x="144" y="56"/>
                      <a:pt x="149" y="56"/>
                      <a:pt x="156" y="57"/>
                    </a:cubicBezTo>
                    <a:cubicBezTo>
                      <a:pt x="159" y="58"/>
                      <a:pt x="161" y="59"/>
                      <a:pt x="163" y="60"/>
                    </a:cubicBezTo>
                    <a:cubicBezTo>
                      <a:pt x="166" y="63"/>
                      <a:pt x="165" y="66"/>
                      <a:pt x="160" y="68"/>
                    </a:cubicBezTo>
                    <a:cubicBezTo>
                      <a:pt x="154" y="71"/>
                      <a:pt x="136" y="77"/>
                      <a:pt x="106" y="84"/>
                    </a:cubicBezTo>
                    <a:cubicBezTo>
                      <a:pt x="113" y="97"/>
                      <a:pt x="123" y="114"/>
                      <a:pt x="136" y="132"/>
                    </a:cubicBezTo>
                    <a:cubicBezTo>
                      <a:pt x="142" y="142"/>
                      <a:pt x="149" y="150"/>
                      <a:pt x="155" y="156"/>
                    </a:cubicBezTo>
                    <a:close/>
                    <a:moveTo>
                      <a:pt x="188" y="45"/>
                    </a:moveTo>
                    <a:cubicBezTo>
                      <a:pt x="190" y="51"/>
                      <a:pt x="188" y="54"/>
                      <a:pt x="184" y="56"/>
                    </a:cubicBezTo>
                    <a:cubicBezTo>
                      <a:pt x="179" y="57"/>
                      <a:pt x="176" y="56"/>
                      <a:pt x="174" y="50"/>
                    </a:cubicBezTo>
                    <a:cubicBezTo>
                      <a:pt x="169" y="38"/>
                      <a:pt x="159" y="28"/>
                      <a:pt x="145" y="19"/>
                    </a:cubicBezTo>
                    <a:cubicBezTo>
                      <a:pt x="143" y="17"/>
                      <a:pt x="143" y="16"/>
                      <a:pt x="146" y="17"/>
                    </a:cubicBezTo>
                    <a:cubicBezTo>
                      <a:pt x="158" y="19"/>
                      <a:pt x="170" y="24"/>
                      <a:pt x="179" y="31"/>
                    </a:cubicBezTo>
                    <a:cubicBezTo>
                      <a:pt x="184" y="35"/>
                      <a:pt x="187" y="39"/>
                      <a:pt x="188" y="45"/>
                    </a:cubicBezTo>
                    <a:close/>
                    <a:moveTo>
                      <a:pt x="216" y="29"/>
                    </a:moveTo>
                    <a:cubicBezTo>
                      <a:pt x="218" y="35"/>
                      <a:pt x="216" y="39"/>
                      <a:pt x="212" y="40"/>
                    </a:cubicBezTo>
                    <a:cubicBezTo>
                      <a:pt x="208" y="42"/>
                      <a:pt x="204" y="40"/>
                      <a:pt x="202" y="35"/>
                    </a:cubicBezTo>
                    <a:cubicBezTo>
                      <a:pt x="197" y="23"/>
                      <a:pt x="187" y="12"/>
                      <a:pt x="173" y="3"/>
                    </a:cubicBezTo>
                    <a:cubicBezTo>
                      <a:pt x="171" y="1"/>
                      <a:pt x="172" y="0"/>
                      <a:pt x="174" y="1"/>
                    </a:cubicBezTo>
                    <a:cubicBezTo>
                      <a:pt x="187" y="3"/>
                      <a:pt x="198" y="8"/>
                      <a:pt x="208" y="15"/>
                    </a:cubicBezTo>
                    <a:cubicBezTo>
                      <a:pt x="212" y="19"/>
                      <a:pt x="215" y="24"/>
                      <a:pt x="216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7" name="Freeform 26">
                <a:extLst>
                  <a:ext uri="{FF2B5EF4-FFF2-40B4-BE49-F238E27FC236}">
                    <a16:creationId xmlns:a16="http://schemas.microsoft.com/office/drawing/2014/main" id="{CDC15AFA-8B78-4592-A087-34005235637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880790" y="5636662"/>
                <a:ext cx="170368" cy="131495"/>
              </a:xfrm>
              <a:custGeom>
                <a:avLst/>
                <a:gdLst/>
                <a:ahLst/>
                <a:cxnLst>
                  <a:cxn ang="0">
                    <a:pos x="19" y="36"/>
                  </a:cxn>
                  <a:cxn ang="0">
                    <a:pos x="3" y="3"/>
                  </a:cxn>
                  <a:cxn ang="0">
                    <a:pos x="4" y="0"/>
                  </a:cxn>
                  <a:cxn ang="0">
                    <a:pos x="31" y="12"/>
                  </a:cxn>
                  <a:cxn ang="0">
                    <a:pos x="35" y="30"/>
                  </a:cxn>
                  <a:cxn ang="0">
                    <a:pos x="31" y="79"/>
                  </a:cxn>
                  <a:cxn ang="0">
                    <a:pos x="44" y="150"/>
                  </a:cxn>
                  <a:cxn ang="0">
                    <a:pos x="56" y="150"/>
                  </a:cxn>
                  <a:cxn ang="0">
                    <a:pos x="98" y="80"/>
                  </a:cxn>
                  <a:cxn ang="0">
                    <a:pos x="102" y="82"/>
                  </a:cxn>
                  <a:cxn ang="0">
                    <a:pos x="72" y="148"/>
                  </a:cxn>
                  <a:cxn ang="0">
                    <a:pos x="67" y="174"/>
                  </a:cxn>
                  <a:cxn ang="0">
                    <a:pos x="59" y="184"/>
                  </a:cxn>
                  <a:cxn ang="0">
                    <a:pos x="28" y="148"/>
                  </a:cxn>
                  <a:cxn ang="0">
                    <a:pos x="19" y="97"/>
                  </a:cxn>
                  <a:cxn ang="0">
                    <a:pos x="19" y="36"/>
                  </a:cxn>
                  <a:cxn ang="0">
                    <a:pos x="210" y="44"/>
                  </a:cxn>
                  <a:cxn ang="0">
                    <a:pos x="243" y="115"/>
                  </a:cxn>
                  <a:cxn ang="0">
                    <a:pos x="232" y="127"/>
                  </a:cxn>
                  <a:cxn ang="0">
                    <a:pos x="223" y="118"/>
                  </a:cxn>
                  <a:cxn ang="0">
                    <a:pos x="207" y="64"/>
                  </a:cxn>
                  <a:cxn ang="0">
                    <a:pos x="171" y="20"/>
                  </a:cxn>
                  <a:cxn ang="0">
                    <a:pos x="173" y="17"/>
                  </a:cxn>
                  <a:cxn ang="0">
                    <a:pos x="210" y="44"/>
                  </a:cxn>
                </a:cxnLst>
                <a:rect l="0" t="0" r="r" b="b"/>
                <a:pathLst>
                  <a:path w="243" h="187">
                    <a:moveTo>
                      <a:pt x="19" y="36"/>
                    </a:moveTo>
                    <a:cubicBezTo>
                      <a:pt x="19" y="19"/>
                      <a:pt x="14" y="8"/>
                      <a:pt x="3" y="3"/>
                    </a:cubicBezTo>
                    <a:cubicBezTo>
                      <a:pt x="0" y="2"/>
                      <a:pt x="1" y="1"/>
                      <a:pt x="4" y="0"/>
                    </a:cubicBezTo>
                    <a:cubicBezTo>
                      <a:pt x="13" y="1"/>
                      <a:pt x="22" y="5"/>
                      <a:pt x="31" y="12"/>
                    </a:cubicBezTo>
                    <a:cubicBezTo>
                      <a:pt x="39" y="18"/>
                      <a:pt x="40" y="24"/>
                      <a:pt x="35" y="30"/>
                    </a:cubicBezTo>
                    <a:cubicBezTo>
                      <a:pt x="32" y="50"/>
                      <a:pt x="31" y="66"/>
                      <a:pt x="31" y="79"/>
                    </a:cubicBezTo>
                    <a:cubicBezTo>
                      <a:pt x="31" y="113"/>
                      <a:pt x="35" y="137"/>
                      <a:pt x="44" y="150"/>
                    </a:cubicBezTo>
                    <a:cubicBezTo>
                      <a:pt x="48" y="157"/>
                      <a:pt x="52" y="157"/>
                      <a:pt x="56" y="150"/>
                    </a:cubicBezTo>
                    <a:cubicBezTo>
                      <a:pt x="69" y="129"/>
                      <a:pt x="83" y="105"/>
                      <a:pt x="98" y="80"/>
                    </a:cubicBezTo>
                    <a:cubicBezTo>
                      <a:pt x="101" y="76"/>
                      <a:pt x="102" y="77"/>
                      <a:pt x="102" y="82"/>
                    </a:cubicBezTo>
                    <a:cubicBezTo>
                      <a:pt x="91" y="106"/>
                      <a:pt x="81" y="128"/>
                      <a:pt x="72" y="148"/>
                    </a:cubicBezTo>
                    <a:cubicBezTo>
                      <a:pt x="67" y="159"/>
                      <a:pt x="65" y="167"/>
                      <a:pt x="67" y="174"/>
                    </a:cubicBezTo>
                    <a:cubicBezTo>
                      <a:pt x="70" y="184"/>
                      <a:pt x="68" y="187"/>
                      <a:pt x="59" y="184"/>
                    </a:cubicBezTo>
                    <a:cubicBezTo>
                      <a:pt x="47" y="180"/>
                      <a:pt x="36" y="168"/>
                      <a:pt x="28" y="148"/>
                    </a:cubicBezTo>
                    <a:cubicBezTo>
                      <a:pt x="22" y="134"/>
                      <a:pt x="19" y="117"/>
                      <a:pt x="19" y="97"/>
                    </a:cubicBezTo>
                    <a:cubicBezTo>
                      <a:pt x="19" y="76"/>
                      <a:pt x="19" y="56"/>
                      <a:pt x="19" y="36"/>
                    </a:cubicBezTo>
                    <a:close/>
                    <a:moveTo>
                      <a:pt x="210" y="44"/>
                    </a:moveTo>
                    <a:cubicBezTo>
                      <a:pt x="232" y="68"/>
                      <a:pt x="243" y="91"/>
                      <a:pt x="243" y="115"/>
                    </a:cubicBezTo>
                    <a:cubicBezTo>
                      <a:pt x="243" y="123"/>
                      <a:pt x="239" y="127"/>
                      <a:pt x="232" y="127"/>
                    </a:cubicBezTo>
                    <a:cubicBezTo>
                      <a:pt x="227" y="127"/>
                      <a:pt x="224" y="124"/>
                      <a:pt x="223" y="118"/>
                    </a:cubicBezTo>
                    <a:cubicBezTo>
                      <a:pt x="221" y="98"/>
                      <a:pt x="216" y="80"/>
                      <a:pt x="207" y="64"/>
                    </a:cubicBezTo>
                    <a:cubicBezTo>
                      <a:pt x="198" y="48"/>
                      <a:pt x="186" y="34"/>
                      <a:pt x="171" y="20"/>
                    </a:cubicBezTo>
                    <a:cubicBezTo>
                      <a:pt x="168" y="18"/>
                      <a:pt x="169" y="17"/>
                      <a:pt x="173" y="17"/>
                    </a:cubicBezTo>
                    <a:cubicBezTo>
                      <a:pt x="189" y="25"/>
                      <a:pt x="201" y="34"/>
                      <a:pt x="210" y="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8" name="Freeform 27">
                <a:extLst>
                  <a:ext uri="{FF2B5EF4-FFF2-40B4-BE49-F238E27FC236}">
                    <a16:creationId xmlns:a16="http://schemas.microsoft.com/office/drawing/2014/main" id="{7557486D-BE50-4EE9-835F-D0BFF076119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061974" y="5616380"/>
                <a:ext cx="148734" cy="162932"/>
              </a:xfrm>
              <a:custGeom>
                <a:avLst/>
                <a:gdLst/>
                <a:ahLst/>
                <a:cxnLst>
                  <a:cxn ang="0">
                    <a:pos x="124" y="55"/>
                  </a:cxn>
                  <a:cxn ang="0">
                    <a:pos x="168" y="48"/>
                  </a:cxn>
                  <a:cxn ang="0">
                    <a:pos x="184" y="41"/>
                  </a:cxn>
                  <a:cxn ang="0">
                    <a:pos x="194" y="40"/>
                  </a:cxn>
                  <a:cxn ang="0">
                    <a:pos x="203" y="47"/>
                  </a:cxn>
                  <a:cxn ang="0">
                    <a:pos x="200" y="55"/>
                  </a:cxn>
                  <a:cxn ang="0">
                    <a:pos x="124" y="66"/>
                  </a:cxn>
                  <a:cxn ang="0">
                    <a:pos x="124" y="115"/>
                  </a:cxn>
                  <a:cxn ang="0">
                    <a:pos x="159" y="111"/>
                  </a:cxn>
                  <a:cxn ang="0">
                    <a:pos x="179" y="105"/>
                  </a:cxn>
                  <a:cxn ang="0">
                    <a:pos x="190" y="105"/>
                  </a:cxn>
                  <a:cxn ang="0">
                    <a:pos x="199" y="111"/>
                  </a:cxn>
                  <a:cxn ang="0">
                    <a:pos x="196" y="118"/>
                  </a:cxn>
                  <a:cxn ang="0">
                    <a:pos x="178" y="121"/>
                  </a:cxn>
                  <a:cxn ang="0">
                    <a:pos x="124" y="126"/>
                  </a:cxn>
                  <a:cxn ang="0">
                    <a:pos x="124" y="178"/>
                  </a:cxn>
                  <a:cxn ang="0">
                    <a:pos x="202" y="203"/>
                  </a:cxn>
                  <a:cxn ang="0">
                    <a:pos x="212" y="219"/>
                  </a:cxn>
                  <a:cxn ang="0">
                    <a:pos x="208" y="224"/>
                  </a:cxn>
                  <a:cxn ang="0">
                    <a:pos x="197" y="221"/>
                  </a:cxn>
                  <a:cxn ang="0">
                    <a:pos x="124" y="190"/>
                  </a:cxn>
                  <a:cxn ang="0">
                    <a:pos x="117" y="219"/>
                  </a:cxn>
                  <a:cxn ang="0">
                    <a:pos x="74" y="232"/>
                  </a:cxn>
                  <a:cxn ang="0">
                    <a:pos x="33" y="219"/>
                  </a:cxn>
                  <a:cxn ang="0">
                    <a:pos x="27" y="203"/>
                  </a:cxn>
                  <a:cxn ang="0">
                    <a:pos x="36" y="186"/>
                  </a:cxn>
                  <a:cxn ang="0">
                    <a:pos x="85" y="175"/>
                  </a:cxn>
                  <a:cxn ang="0">
                    <a:pos x="112" y="176"/>
                  </a:cxn>
                  <a:cxn ang="0">
                    <a:pos x="112" y="127"/>
                  </a:cxn>
                  <a:cxn ang="0">
                    <a:pos x="77" y="128"/>
                  </a:cxn>
                  <a:cxn ang="0">
                    <a:pos x="49" y="122"/>
                  </a:cxn>
                  <a:cxn ang="0">
                    <a:pos x="38" y="91"/>
                  </a:cxn>
                  <a:cxn ang="0">
                    <a:pos x="43" y="91"/>
                  </a:cxn>
                  <a:cxn ang="0">
                    <a:pos x="49" y="112"/>
                  </a:cxn>
                  <a:cxn ang="0">
                    <a:pos x="77" y="119"/>
                  </a:cxn>
                  <a:cxn ang="0">
                    <a:pos x="112" y="117"/>
                  </a:cxn>
                  <a:cxn ang="0">
                    <a:pos x="112" y="67"/>
                  </a:cxn>
                  <a:cxn ang="0">
                    <a:pos x="63" y="69"/>
                  </a:cxn>
                  <a:cxn ang="0">
                    <a:pos x="30" y="66"/>
                  </a:cxn>
                  <a:cxn ang="0">
                    <a:pos x="2" y="48"/>
                  </a:cxn>
                  <a:cxn ang="0">
                    <a:pos x="5" y="45"/>
                  </a:cxn>
                  <a:cxn ang="0">
                    <a:pos x="29" y="58"/>
                  </a:cxn>
                  <a:cxn ang="0">
                    <a:pos x="66" y="60"/>
                  </a:cxn>
                  <a:cxn ang="0">
                    <a:pos x="112" y="57"/>
                  </a:cxn>
                  <a:cxn ang="0">
                    <a:pos x="112" y="38"/>
                  </a:cxn>
                  <a:cxn ang="0">
                    <a:pos x="109" y="14"/>
                  </a:cxn>
                  <a:cxn ang="0">
                    <a:pos x="90" y="6"/>
                  </a:cxn>
                  <a:cxn ang="0">
                    <a:pos x="88" y="2"/>
                  </a:cxn>
                  <a:cxn ang="0">
                    <a:pos x="103" y="0"/>
                  </a:cxn>
                  <a:cxn ang="0">
                    <a:pos x="130" y="9"/>
                  </a:cxn>
                  <a:cxn ang="0">
                    <a:pos x="130" y="20"/>
                  </a:cxn>
                  <a:cxn ang="0">
                    <a:pos x="124" y="37"/>
                  </a:cxn>
                  <a:cxn ang="0">
                    <a:pos x="124" y="55"/>
                  </a:cxn>
                  <a:cxn ang="0">
                    <a:pos x="78" y="183"/>
                  </a:cxn>
                  <a:cxn ang="0">
                    <a:pos x="46" y="188"/>
                  </a:cxn>
                  <a:cxn ang="0">
                    <a:pos x="34" y="204"/>
                  </a:cxn>
                  <a:cxn ang="0">
                    <a:pos x="46" y="219"/>
                  </a:cxn>
                  <a:cxn ang="0">
                    <a:pos x="72" y="224"/>
                  </a:cxn>
                  <a:cxn ang="0">
                    <a:pos x="103" y="214"/>
                  </a:cxn>
                  <a:cxn ang="0">
                    <a:pos x="111" y="186"/>
                  </a:cxn>
                  <a:cxn ang="0">
                    <a:pos x="78" y="183"/>
                  </a:cxn>
                </a:cxnLst>
                <a:rect l="0" t="0" r="r" b="b"/>
                <a:pathLst>
                  <a:path w="212" h="232">
                    <a:moveTo>
                      <a:pt x="124" y="55"/>
                    </a:moveTo>
                    <a:cubicBezTo>
                      <a:pt x="142" y="53"/>
                      <a:pt x="156" y="51"/>
                      <a:pt x="168" y="48"/>
                    </a:cubicBezTo>
                    <a:cubicBezTo>
                      <a:pt x="175" y="47"/>
                      <a:pt x="180" y="44"/>
                      <a:pt x="184" y="41"/>
                    </a:cubicBezTo>
                    <a:cubicBezTo>
                      <a:pt x="188" y="38"/>
                      <a:pt x="191" y="38"/>
                      <a:pt x="194" y="40"/>
                    </a:cubicBezTo>
                    <a:cubicBezTo>
                      <a:pt x="199" y="43"/>
                      <a:pt x="201" y="45"/>
                      <a:pt x="203" y="47"/>
                    </a:cubicBezTo>
                    <a:cubicBezTo>
                      <a:pt x="207" y="51"/>
                      <a:pt x="206" y="53"/>
                      <a:pt x="200" y="55"/>
                    </a:cubicBezTo>
                    <a:cubicBezTo>
                      <a:pt x="178" y="60"/>
                      <a:pt x="153" y="64"/>
                      <a:pt x="124" y="66"/>
                    </a:cubicBezTo>
                    <a:cubicBezTo>
                      <a:pt x="124" y="82"/>
                      <a:pt x="124" y="99"/>
                      <a:pt x="124" y="115"/>
                    </a:cubicBezTo>
                    <a:cubicBezTo>
                      <a:pt x="139" y="114"/>
                      <a:pt x="151" y="112"/>
                      <a:pt x="159" y="111"/>
                    </a:cubicBezTo>
                    <a:cubicBezTo>
                      <a:pt x="170" y="109"/>
                      <a:pt x="176" y="108"/>
                      <a:pt x="179" y="105"/>
                    </a:cubicBezTo>
                    <a:cubicBezTo>
                      <a:pt x="183" y="103"/>
                      <a:pt x="187" y="103"/>
                      <a:pt x="190" y="105"/>
                    </a:cubicBezTo>
                    <a:cubicBezTo>
                      <a:pt x="193" y="108"/>
                      <a:pt x="196" y="109"/>
                      <a:pt x="199" y="111"/>
                    </a:cubicBezTo>
                    <a:cubicBezTo>
                      <a:pt x="201" y="113"/>
                      <a:pt x="201" y="115"/>
                      <a:pt x="196" y="118"/>
                    </a:cubicBezTo>
                    <a:cubicBezTo>
                      <a:pt x="194" y="119"/>
                      <a:pt x="188" y="120"/>
                      <a:pt x="178" y="121"/>
                    </a:cubicBezTo>
                    <a:cubicBezTo>
                      <a:pt x="159" y="123"/>
                      <a:pt x="141" y="125"/>
                      <a:pt x="124" y="126"/>
                    </a:cubicBezTo>
                    <a:cubicBezTo>
                      <a:pt x="124" y="144"/>
                      <a:pt x="124" y="161"/>
                      <a:pt x="124" y="178"/>
                    </a:cubicBezTo>
                    <a:cubicBezTo>
                      <a:pt x="154" y="184"/>
                      <a:pt x="179" y="193"/>
                      <a:pt x="202" y="203"/>
                    </a:cubicBezTo>
                    <a:cubicBezTo>
                      <a:pt x="209" y="206"/>
                      <a:pt x="212" y="211"/>
                      <a:pt x="212" y="219"/>
                    </a:cubicBezTo>
                    <a:cubicBezTo>
                      <a:pt x="212" y="222"/>
                      <a:pt x="210" y="224"/>
                      <a:pt x="208" y="224"/>
                    </a:cubicBezTo>
                    <a:cubicBezTo>
                      <a:pt x="205" y="225"/>
                      <a:pt x="202" y="224"/>
                      <a:pt x="197" y="221"/>
                    </a:cubicBezTo>
                    <a:cubicBezTo>
                      <a:pt x="173" y="206"/>
                      <a:pt x="148" y="196"/>
                      <a:pt x="124" y="190"/>
                    </a:cubicBezTo>
                    <a:cubicBezTo>
                      <a:pt x="125" y="202"/>
                      <a:pt x="122" y="212"/>
                      <a:pt x="117" y="219"/>
                    </a:cubicBezTo>
                    <a:cubicBezTo>
                      <a:pt x="108" y="228"/>
                      <a:pt x="94" y="232"/>
                      <a:pt x="74" y="232"/>
                    </a:cubicBezTo>
                    <a:cubicBezTo>
                      <a:pt x="56" y="232"/>
                      <a:pt x="42" y="228"/>
                      <a:pt x="33" y="219"/>
                    </a:cubicBezTo>
                    <a:cubicBezTo>
                      <a:pt x="29" y="214"/>
                      <a:pt x="27" y="209"/>
                      <a:pt x="27" y="203"/>
                    </a:cubicBezTo>
                    <a:cubicBezTo>
                      <a:pt x="27" y="196"/>
                      <a:pt x="30" y="191"/>
                      <a:pt x="36" y="186"/>
                    </a:cubicBezTo>
                    <a:cubicBezTo>
                      <a:pt x="45" y="179"/>
                      <a:pt x="62" y="175"/>
                      <a:pt x="85" y="175"/>
                    </a:cubicBezTo>
                    <a:cubicBezTo>
                      <a:pt x="90" y="175"/>
                      <a:pt x="99" y="175"/>
                      <a:pt x="112" y="176"/>
                    </a:cubicBezTo>
                    <a:cubicBezTo>
                      <a:pt x="112" y="160"/>
                      <a:pt x="112" y="143"/>
                      <a:pt x="112" y="127"/>
                    </a:cubicBezTo>
                    <a:cubicBezTo>
                      <a:pt x="101" y="127"/>
                      <a:pt x="89" y="128"/>
                      <a:pt x="77" y="128"/>
                    </a:cubicBezTo>
                    <a:cubicBezTo>
                      <a:pt x="64" y="128"/>
                      <a:pt x="55" y="126"/>
                      <a:pt x="49" y="122"/>
                    </a:cubicBezTo>
                    <a:cubicBezTo>
                      <a:pt x="41" y="117"/>
                      <a:pt x="37" y="106"/>
                      <a:pt x="38" y="91"/>
                    </a:cubicBezTo>
                    <a:cubicBezTo>
                      <a:pt x="39" y="88"/>
                      <a:pt x="41" y="88"/>
                      <a:pt x="43" y="91"/>
                    </a:cubicBezTo>
                    <a:cubicBezTo>
                      <a:pt x="43" y="101"/>
                      <a:pt x="45" y="108"/>
                      <a:pt x="49" y="112"/>
                    </a:cubicBezTo>
                    <a:cubicBezTo>
                      <a:pt x="54" y="117"/>
                      <a:pt x="63" y="119"/>
                      <a:pt x="77" y="119"/>
                    </a:cubicBezTo>
                    <a:cubicBezTo>
                      <a:pt x="90" y="119"/>
                      <a:pt x="102" y="118"/>
                      <a:pt x="112" y="117"/>
                    </a:cubicBezTo>
                    <a:cubicBezTo>
                      <a:pt x="112" y="100"/>
                      <a:pt x="112" y="84"/>
                      <a:pt x="112" y="67"/>
                    </a:cubicBezTo>
                    <a:cubicBezTo>
                      <a:pt x="98" y="69"/>
                      <a:pt x="81" y="69"/>
                      <a:pt x="63" y="69"/>
                    </a:cubicBezTo>
                    <a:cubicBezTo>
                      <a:pt x="49" y="69"/>
                      <a:pt x="38" y="68"/>
                      <a:pt x="30" y="66"/>
                    </a:cubicBezTo>
                    <a:cubicBezTo>
                      <a:pt x="19" y="63"/>
                      <a:pt x="9" y="57"/>
                      <a:pt x="2" y="48"/>
                    </a:cubicBezTo>
                    <a:cubicBezTo>
                      <a:pt x="0" y="44"/>
                      <a:pt x="1" y="42"/>
                      <a:pt x="5" y="45"/>
                    </a:cubicBezTo>
                    <a:cubicBezTo>
                      <a:pt x="13" y="51"/>
                      <a:pt x="21" y="56"/>
                      <a:pt x="29" y="58"/>
                    </a:cubicBezTo>
                    <a:cubicBezTo>
                      <a:pt x="34" y="60"/>
                      <a:pt x="46" y="60"/>
                      <a:pt x="66" y="60"/>
                    </a:cubicBezTo>
                    <a:cubicBezTo>
                      <a:pt x="81" y="60"/>
                      <a:pt x="96" y="59"/>
                      <a:pt x="112" y="57"/>
                    </a:cubicBezTo>
                    <a:cubicBezTo>
                      <a:pt x="112" y="51"/>
                      <a:pt x="112" y="45"/>
                      <a:pt x="112" y="38"/>
                    </a:cubicBezTo>
                    <a:cubicBezTo>
                      <a:pt x="112" y="25"/>
                      <a:pt x="111" y="17"/>
                      <a:pt x="109" y="14"/>
                    </a:cubicBezTo>
                    <a:cubicBezTo>
                      <a:pt x="105" y="9"/>
                      <a:pt x="99" y="6"/>
                      <a:pt x="90" y="6"/>
                    </a:cubicBezTo>
                    <a:cubicBezTo>
                      <a:pt x="84" y="7"/>
                      <a:pt x="84" y="6"/>
                      <a:pt x="88" y="2"/>
                    </a:cubicBezTo>
                    <a:cubicBezTo>
                      <a:pt x="92" y="0"/>
                      <a:pt x="97" y="0"/>
                      <a:pt x="103" y="0"/>
                    </a:cubicBezTo>
                    <a:cubicBezTo>
                      <a:pt x="111" y="0"/>
                      <a:pt x="119" y="3"/>
                      <a:pt x="130" y="9"/>
                    </a:cubicBezTo>
                    <a:cubicBezTo>
                      <a:pt x="135" y="12"/>
                      <a:pt x="135" y="15"/>
                      <a:pt x="130" y="20"/>
                    </a:cubicBezTo>
                    <a:cubicBezTo>
                      <a:pt x="126" y="23"/>
                      <a:pt x="124" y="29"/>
                      <a:pt x="124" y="37"/>
                    </a:cubicBezTo>
                    <a:cubicBezTo>
                      <a:pt x="124" y="43"/>
                      <a:pt x="124" y="49"/>
                      <a:pt x="124" y="55"/>
                    </a:cubicBezTo>
                    <a:close/>
                    <a:moveTo>
                      <a:pt x="78" y="183"/>
                    </a:moveTo>
                    <a:cubicBezTo>
                      <a:pt x="64" y="183"/>
                      <a:pt x="53" y="185"/>
                      <a:pt x="46" y="188"/>
                    </a:cubicBezTo>
                    <a:cubicBezTo>
                      <a:pt x="38" y="192"/>
                      <a:pt x="34" y="197"/>
                      <a:pt x="34" y="204"/>
                    </a:cubicBezTo>
                    <a:cubicBezTo>
                      <a:pt x="34" y="210"/>
                      <a:pt x="38" y="215"/>
                      <a:pt x="46" y="219"/>
                    </a:cubicBezTo>
                    <a:cubicBezTo>
                      <a:pt x="53" y="223"/>
                      <a:pt x="62" y="224"/>
                      <a:pt x="72" y="224"/>
                    </a:cubicBezTo>
                    <a:cubicBezTo>
                      <a:pt x="85" y="224"/>
                      <a:pt x="96" y="221"/>
                      <a:pt x="103" y="214"/>
                    </a:cubicBezTo>
                    <a:cubicBezTo>
                      <a:pt x="109" y="209"/>
                      <a:pt x="112" y="200"/>
                      <a:pt x="111" y="186"/>
                    </a:cubicBezTo>
                    <a:cubicBezTo>
                      <a:pt x="94" y="184"/>
                      <a:pt x="84" y="183"/>
                      <a:pt x="78" y="18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9" name="Freeform 28">
                <a:extLst>
                  <a:ext uri="{FF2B5EF4-FFF2-40B4-BE49-F238E27FC236}">
                    <a16:creationId xmlns:a16="http://schemas.microsoft.com/office/drawing/2014/main" id="{28DB2C58-4824-451F-B6F5-12FC6F09EF0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225582" y="5611986"/>
                <a:ext cx="185241" cy="178481"/>
              </a:xfrm>
              <a:custGeom>
                <a:avLst/>
                <a:gdLst/>
                <a:ahLst/>
                <a:cxnLst>
                  <a:cxn ang="0">
                    <a:pos x="148" y="63"/>
                  </a:cxn>
                  <a:cxn ang="0">
                    <a:pos x="215" y="57"/>
                  </a:cxn>
                  <a:cxn ang="0">
                    <a:pos x="238" y="53"/>
                  </a:cxn>
                  <a:cxn ang="0">
                    <a:pos x="249" y="56"/>
                  </a:cxn>
                  <a:cxn ang="0">
                    <a:pos x="263" y="70"/>
                  </a:cxn>
                  <a:cxn ang="0">
                    <a:pos x="256" y="74"/>
                  </a:cxn>
                  <a:cxn ang="0">
                    <a:pos x="199" y="69"/>
                  </a:cxn>
                  <a:cxn ang="0">
                    <a:pos x="148" y="71"/>
                  </a:cxn>
                  <a:cxn ang="0">
                    <a:pos x="148" y="119"/>
                  </a:cxn>
                  <a:cxn ang="0">
                    <a:pos x="151" y="151"/>
                  </a:cxn>
                  <a:cxn ang="0">
                    <a:pos x="90" y="253"/>
                  </a:cxn>
                  <a:cxn ang="0">
                    <a:pos x="87" y="250"/>
                  </a:cxn>
                  <a:cxn ang="0">
                    <a:pos x="111" y="228"/>
                  </a:cxn>
                  <a:cxn ang="0">
                    <a:pos x="137" y="161"/>
                  </a:cxn>
                  <a:cxn ang="0">
                    <a:pos x="113" y="174"/>
                  </a:cxn>
                  <a:cxn ang="0">
                    <a:pos x="91" y="164"/>
                  </a:cxn>
                  <a:cxn ang="0">
                    <a:pos x="83" y="141"/>
                  </a:cxn>
                  <a:cxn ang="0">
                    <a:pos x="94" y="114"/>
                  </a:cxn>
                  <a:cxn ang="0">
                    <a:pos x="117" y="105"/>
                  </a:cxn>
                  <a:cxn ang="0">
                    <a:pos x="135" y="109"/>
                  </a:cxn>
                  <a:cxn ang="0">
                    <a:pos x="135" y="72"/>
                  </a:cxn>
                  <a:cxn ang="0">
                    <a:pos x="46" y="90"/>
                  </a:cxn>
                  <a:cxn ang="0">
                    <a:pos x="30" y="96"/>
                  </a:cxn>
                  <a:cxn ang="0">
                    <a:pos x="18" y="94"/>
                  </a:cxn>
                  <a:cxn ang="0">
                    <a:pos x="0" y="69"/>
                  </a:cxn>
                  <a:cxn ang="0">
                    <a:pos x="4" y="68"/>
                  </a:cxn>
                  <a:cxn ang="0">
                    <a:pos x="26" y="78"/>
                  </a:cxn>
                  <a:cxn ang="0">
                    <a:pos x="74" y="72"/>
                  </a:cxn>
                  <a:cxn ang="0">
                    <a:pos x="135" y="64"/>
                  </a:cxn>
                  <a:cxn ang="0">
                    <a:pos x="135" y="34"/>
                  </a:cxn>
                  <a:cxn ang="0">
                    <a:pos x="112" y="6"/>
                  </a:cxn>
                  <a:cxn ang="0">
                    <a:pos x="112" y="1"/>
                  </a:cxn>
                  <a:cxn ang="0">
                    <a:pos x="142" y="7"/>
                  </a:cxn>
                  <a:cxn ang="0">
                    <a:pos x="153" y="17"/>
                  </a:cxn>
                  <a:cxn ang="0">
                    <a:pos x="151" y="25"/>
                  </a:cxn>
                  <a:cxn ang="0">
                    <a:pos x="148" y="63"/>
                  </a:cxn>
                  <a:cxn ang="0">
                    <a:pos x="99" y="119"/>
                  </a:cxn>
                  <a:cxn ang="0">
                    <a:pos x="93" y="138"/>
                  </a:cxn>
                  <a:cxn ang="0">
                    <a:pos x="102" y="164"/>
                  </a:cxn>
                  <a:cxn ang="0">
                    <a:pos x="113" y="168"/>
                  </a:cxn>
                  <a:cxn ang="0">
                    <a:pos x="126" y="163"/>
                  </a:cxn>
                  <a:cxn ang="0">
                    <a:pos x="136" y="135"/>
                  </a:cxn>
                  <a:cxn ang="0">
                    <a:pos x="117" y="110"/>
                  </a:cxn>
                  <a:cxn ang="0">
                    <a:pos x="99" y="119"/>
                  </a:cxn>
                </a:cxnLst>
                <a:rect l="0" t="0" r="r" b="b"/>
                <a:pathLst>
                  <a:path w="264" h="254">
                    <a:moveTo>
                      <a:pt x="148" y="63"/>
                    </a:moveTo>
                    <a:cubicBezTo>
                      <a:pt x="182" y="61"/>
                      <a:pt x="204" y="59"/>
                      <a:pt x="215" y="57"/>
                    </a:cubicBezTo>
                    <a:cubicBezTo>
                      <a:pt x="220" y="57"/>
                      <a:pt x="227" y="55"/>
                      <a:pt x="238" y="53"/>
                    </a:cubicBezTo>
                    <a:cubicBezTo>
                      <a:pt x="242" y="52"/>
                      <a:pt x="245" y="53"/>
                      <a:pt x="249" y="56"/>
                    </a:cubicBezTo>
                    <a:cubicBezTo>
                      <a:pt x="257" y="63"/>
                      <a:pt x="262" y="68"/>
                      <a:pt x="263" y="70"/>
                    </a:cubicBezTo>
                    <a:cubicBezTo>
                      <a:pt x="264" y="74"/>
                      <a:pt x="262" y="76"/>
                      <a:pt x="256" y="74"/>
                    </a:cubicBezTo>
                    <a:cubicBezTo>
                      <a:pt x="241" y="71"/>
                      <a:pt x="222" y="69"/>
                      <a:pt x="199" y="69"/>
                    </a:cubicBezTo>
                    <a:cubicBezTo>
                      <a:pt x="184" y="69"/>
                      <a:pt x="167" y="69"/>
                      <a:pt x="148" y="71"/>
                    </a:cubicBezTo>
                    <a:cubicBezTo>
                      <a:pt x="148" y="87"/>
                      <a:pt x="148" y="103"/>
                      <a:pt x="148" y="119"/>
                    </a:cubicBezTo>
                    <a:cubicBezTo>
                      <a:pt x="150" y="127"/>
                      <a:pt x="151" y="137"/>
                      <a:pt x="151" y="151"/>
                    </a:cubicBezTo>
                    <a:cubicBezTo>
                      <a:pt x="151" y="198"/>
                      <a:pt x="131" y="232"/>
                      <a:pt x="90" y="253"/>
                    </a:cubicBezTo>
                    <a:cubicBezTo>
                      <a:pt x="86" y="254"/>
                      <a:pt x="85" y="253"/>
                      <a:pt x="87" y="250"/>
                    </a:cubicBezTo>
                    <a:cubicBezTo>
                      <a:pt x="96" y="243"/>
                      <a:pt x="104" y="236"/>
                      <a:pt x="111" y="228"/>
                    </a:cubicBezTo>
                    <a:cubicBezTo>
                      <a:pt x="127" y="209"/>
                      <a:pt x="136" y="187"/>
                      <a:pt x="137" y="161"/>
                    </a:cubicBezTo>
                    <a:cubicBezTo>
                      <a:pt x="131" y="170"/>
                      <a:pt x="123" y="174"/>
                      <a:pt x="113" y="174"/>
                    </a:cubicBezTo>
                    <a:cubicBezTo>
                      <a:pt x="105" y="174"/>
                      <a:pt x="97" y="171"/>
                      <a:pt x="91" y="164"/>
                    </a:cubicBezTo>
                    <a:cubicBezTo>
                      <a:pt x="85" y="159"/>
                      <a:pt x="83" y="151"/>
                      <a:pt x="83" y="141"/>
                    </a:cubicBezTo>
                    <a:cubicBezTo>
                      <a:pt x="83" y="130"/>
                      <a:pt x="87" y="121"/>
                      <a:pt x="94" y="114"/>
                    </a:cubicBezTo>
                    <a:cubicBezTo>
                      <a:pt x="100" y="108"/>
                      <a:pt x="108" y="105"/>
                      <a:pt x="117" y="105"/>
                    </a:cubicBezTo>
                    <a:cubicBezTo>
                      <a:pt x="123" y="105"/>
                      <a:pt x="129" y="106"/>
                      <a:pt x="135" y="109"/>
                    </a:cubicBezTo>
                    <a:cubicBezTo>
                      <a:pt x="135" y="97"/>
                      <a:pt x="135" y="85"/>
                      <a:pt x="135" y="72"/>
                    </a:cubicBezTo>
                    <a:cubicBezTo>
                      <a:pt x="95" y="78"/>
                      <a:pt x="65" y="84"/>
                      <a:pt x="46" y="90"/>
                    </a:cubicBezTo>
                    <a:cubicBezTo>
                      <a:pt x="38" y="92"/>
                      <a:pt x="33" y="94"/>
                      <a:pt x="30" y="96"/>
                    </a:cubicBezTo>
                    <a:cubicBezTo>
                      <a:pt x="26" y="98"/>
                      <a:pt x="21" y="97"/>
                      <a:pt x="18" y="94"/>
                    </a:cubicBezTo>
                    <a:cubicBezTo>
                      <a:pt x="9" y="88"/>
                      <a:pt x="3" y="80"/>
                      <a:pt x="0" y="69"/>
                    </a:cubicBezTo>
                    <a:cubicBezTo>
                      <a:pt x="0" y="65"/>
                      <a:pt x="1" y="65"/>
                      <a:pt x="4" y="68"/>
                    </a:cubicBezTo>
                    <a:cubicBezTo>
                      <a:pt x="8" y="74"/>
                      <a:pt x="15" y="78"/>
                      <a:pt x="26" y="78"/>
                    </a:cubicBezTo>
                    <a:cubicBezTo>
                      <a:pt x="36" y="78"/>
                      <a:pt x="52" y="76"/>
                      <a:pt x="74" y="72"/>
                    </a:cubicBezTo>
                    <a:cubicBezTo>
                      <a:pt x="91" y="69"/>
                      <a:pt x="111" y="66"/>
                      <a:pt x="135" y="64"/>
                    </a:cubicBezTo>
                    <a:cubicBezTo>
                      <a:pt x="135" y="54"/>
                      <a:pt x="135" y="44"/>
                      <a:pt x="135" y="34"/>
                    </a:cubicBezTo>
                    <a:cubicBezTo>
                      <a:pt x="135" y="17"/>
                      <a:pt x="127" y="7"/>
                      <a:pt x="112" y="6"/>
                    </a:cubicBezTo>
                    <a:cubicBezTo>
                      <a:pt x="109" y="4"/>
                      <a:pt x="109" y="3"/>
                      <a:pt x="112" y="1"/>
                    </a:cubicBezTo>
                    <a:cubicBezTo>
                      <a:pt x="125" y="0"/>
                      <a:pt x="135" y="2"/>
                      <a:pt x="142" y="7"/>
                    </a:cubicBezTo>
                    <a:cubicBezTo>
                      <a:pt x="146" y="9"/>
                      <a:pt x="150" y="12"/>
                      <a:pt x="153" y="17"/>
                    </a:cubicBezTo>
                    <a:cubicBezTo>
                      <a:pt x="156" y="21"/>
                      <a:pt x="155" y="23"/>
                      <a:pt x="151" y="25"/>
                    </a:cubicBezTo>
                    <a:cubicBezTo>
                      <a:pt x="149" y="27"/>
                      <a:pt x="148" y="40"/>
                      <a:pt x="148" y="63"/>
                    </a:cubicBezTo>
                    <a:close/>
                    <a:moveTo>
                      <a:pt x="99" y="119"/>
                    </a:moveTo>
                    <a:cubicBezTo>
                      <a:pt x="95" y="124"/>
                      <a:pt x="93" y="131"/>
                      <a:pt x="93" y="138"/>
                    </a:cubicBezTo>
                    <a:cubicBezTo>
                      <a:pt x="93" y="150"/>
                      <a:pt x="96" y="159"/>
                      <a:pt x="102" y="164"/>
                    </a:cubicBezTo>
                    <a:cubicBezTo>
                      <a:pt x="104" y="166"/>
                      <a:pt x="108" y="168"/>
                      <a:pt x="113" y="168"/>
                    </a:cubicBezTo>
                    <a:cubicBezTo>
                      <a:pt x="118" y="168"/>
                      <a:pt x="123" y="166"/>
                      <a:pt x="126" y="163"/>
                    </a:cubicBezTo>
                    <a:cubicBezTo>
                      <a:pt x="132" y="156"/>
                      <a:pt x="136" y="147"/>
                      <a:pt x="136" y="135"/>
                    </a:cubicBezTo>
                    <a:cubicBezTo>
                      <a:pt x="136" y="118"/>
                      <a:pt x="129" y="110"/>
                      <a:pt x="117" y="110"/>
                    </a:cubicBezTo>
                    <a:cubicBezTo>
                      <a:pt x="108" y="110"/>
                      <a:pt x="102" y="113"/>
                      <a:pt x="99" y="1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8580EF-76EB-4B34-AA53-423F37E88E89}"/>
                </a:ext>
              </a:extLst>
            </p:cNvPr>
            <p:cNvGrpSpPr/>
            <p:nvPr/>
          </p:nvGrpSpPr>
          <p:grpSpPr bwMode="black">
            <a:xfrm>
              <a:off x="9002827" y="3659557"/>
              <a:ext cx="826933" cy="216969"/>
              <a:chOff x="7458381" y="5575585"/>
              <a:chExt cx="830083" cy="225342"/>
            </a:xfrm>
            <a:grpFill/>
            <a:effectLst/>
          </p:grpSpPr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id="{6E12599D-F240-4745-A9F6-CAC4335453D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458381" y="5586058"/>
                <a:ext cx="135813" cy="160476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2" y="140"/>
                  </a:cxn>
                  <a:cxn ang="0">
                    <a:pos x="140" y="173"/>
                  </a:cxn>
                  <a:cxn ang="0">
                    <a:pos x="105" y="194"/>
                  </a:cxn>
                  <a:cxn ang="0">
                    <a:pos x="60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4" y="99"/>
                  </a:cxn>
                  <a:cxn ang="0">
                    <a:pos x="129" y="69"/>
                  </a:cxn>
                  <a:cxn ang="0">
                    <a:pos x="115" y="47"/>
                  </a:cxn>
                  <a:cxn ang="0">
                    <a:pos x="92" y="33"/>
                  </a:cxn>
                  <a:cxn ang="0">
                    <a:pos x="61" y="29"/>
                  </a:cxn>
                  <a:cxn ang="0">
                    <a:pos x="33" y="29"/>
                  </a:cxn>
                  <a:cxn ang="0">
                    <a:pos x="33" y="172"/>
                  </a:cxn>
                  <a:cxn ang="0">
                    <a:pos x="60" y="172"/>
                  </a:cxn>
                  <a:cxn ang="0">
                    <a:pos x="92" y="167"/>
                  </a:cxn>
                  <a:cxn ang="0">
                    <a:pos x="115" y="152"/>
                  </a:cxn>
                  <a:cxn ang="0">
                    <a:pos x="129" y="129"/>
                  </a:cxn>
                  <a:cxn ang="0">
                    <a:pos x="134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9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id="{7999F73F-F9C8-4ABC-9168-6D429F0909A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601289" y="5631667"/>
                <a:ext cx="98313" cy="114867"/>
              </a:xfrm>
              <a:custGeom>
                <a:avLst/>
                <a:gdLst/>
                <a:ahLst/>
                <a:cxnLst>
                  <a:cxn ang="0">
                    <a:pos x="109" y="279"/>
                  </a:cxn>
                  <a:cxn ang="0">
                    <a:pos x="291" y="279"/>
                  </a:cxn>
                  <a:cxn ang="0">
                    <a:pos x="291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4" y="61"/>
                  </a:cxn>
                  <a:cxn ang="0">
                    <a:pos x="19" y="61"/>
                  </a:cxn>
                  <a:cxn ang="0">
                    <a:pos x="19" y="0"/>
                  </a:cxn>
                  <a:cxn ang="0">
                    <a:pos x="288" y="0"/>
                  </a:cxn>
                  <a:cxn ang="0">
                    <a:pos x="288" y="30"/>
                  </a:cxn>
                  <a:cxn ang="0">
                    <a:pos x="109" y="279"/>
                  </a:cxn>
                </a:cxnLst>
                <a:rect l="0" t="0" r="r" b="b"/>
                <a:pathLst>
                  <a:path w="291" h="340">
                    <a:moveTo>
                      <a:pt x="109" y="279"/>
                    </a:moveTo>
                    <a:lnTo>
                      <a:pt x="291" y="279"/>
                    </a:lnTo>
                    <a:lnTo>
                      <a:pt x="291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88" y="0"/>
                    </a:lnTo>
                    <a:lnTo>
                      <a:pt x="288" y="30"/>
                    </a:lnTo>
                    <a:lnTo>
                      <a:pt x="109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id="{3556A372-2DDA-40A9-80F5-C50FCD93BD2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713791" y="5575585"/>
                <a:ext cx="32095" cy="170949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id="{C3BD7DD4-2527-4A04-AEED-1E07EA388A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764130" y="5629302"/>
                <a:ext cx="104394" cy="159462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3" y="142"/>
                  </a:cxn>
                  <a:cxn ang="0">
                    <a:pos x="104" y="145"/>
                  </a:cxn>
                  <a:cxn ang="0">
                    <a:pos x="92" y="148"/>
                  </a:cxn>
                  <a:cxn ang="0">
                    <a:pos x="77" y="150"/>
                  </a:cxn>
                  <a:cxn ang="0">
                    <a:pos x="73" y="160"/>
                  </a:cxn>
                  <a:cxn ang="0">
                    <a:pos x="72" y="169"/>
                  </a:cxn>
                  <a:cxn ang="0">
                    <a:pos x="75" y="179"/>
                  </a:cxn>
                  <a:cxn ang="0">
                    <a:pos x="84" y="182"/>
                  </a:cxn>
                  <a:cxn ang="0">
                    <a:pos x="87" y="182"/>
                  </a:cxn>
                  <a:cxn ang="0">
                    <a:pos x="91" y="181"/>
                  </a:cxn>
                  <a:cxn ang="0">
                    <a:pos x="94" y="180"/>
                  </a:cxn>
                  <a:cxn ang="0">
                    <a:pos x="98" y="178"/>
                  </a:cxn>
                  <a:cxn ang="0">
                    <a:pos x="98" y="196"/>
                  </a:cxn>
                  <a:cxn ang="0">
                    <a:pos x="88" y="199"/>
                  </a:cxn>
                  <a:cxn ang="0">
                    <a:pos x="77" y="200"/>
                  </a:cxn>
                  <a:cxn ang="0">
                    <a:pos x="55" y="194"/>
                  </a:cxn>
                  <a:cxn ang="0">
                    <a:pos x="49" y="175"/>
                  </a:cxn>
                  <a:cxn ang="0">
                    <a:pos x="51" y="162"/>
                  </a:cxn>
                  <a:cxn ang="0">
                    <a:pos x="58" y="150"/>
                  </a:cxn>
                  <a:cxn ang="0">
                    <a:pos x="34" y="143"/>
                  </a:cxn>
                  <a:cxn ang="0">
                    <a:pos x="16" y="128"/>
                  </a:cxn>
                  <a:cxn ang="0">
                    <a:pos x="4" y="106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200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4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5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id="{5C916058-A64C-4DAD-8483-AC714E6594A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888794" y="5576598"/>
                <a:ext cx="105070" cy="169936"/>
              </a:xfrm>
              <a:custGeom>
                <a:avLst/>
                <a:gdLst/>
                <a:ahLst/>
                <a:cxnLst>
                  <a:cxn ang="0">
                    <a:pos x="212" y="503"/>
                  </a:cxn>
                  <a:cxn ang="0">
                    <a:pos x="77" y="340"/>
                  </a:cxn>
                  <a:cxn ang="0">
                    <a:pos x="77" y="340"/>
                  </a:cxn>
                  <a:cxn ang="0">
                    <a:pos x="77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7" y="0"/>
                  </a:cxn>
                  <a:cxn ang="0">
                    <a:pos x="77" y="319"/>
                  </a:cxn>
                  <a:cxn ang="0">
                    <a:pos x="77" y="319"/>
                  </a:cxn>
                  <a:cxn ang="0">
                    <a:pos x="205" y="163"/>
                  </a:cxn>
                  <a:cxn ang="0">
                    <a:pos x="302" y="163"/>
                  </a:cxn>
                  <a:cxn ang="0">
                    <a:pos x="155" y="326"/>
                  </a:cxn>
                  <a:cxn ang="0">
                    <a:pos x="311" y="503"/>
                  </a:cxn>
                  <a:cxn ang="0">
                    <a:pos x="212" y="503"/>
                  </a:cxn>
                </a:cxnLst>
                <a:rect l="0" t="0" r="r" b="b"/>
                <a:pathLst>
                  <a:path w="311" h="503">
                    <a:moveTo>
                      <a:pt x="212" y="503"/>
                    </a:moveTo>
                    <a:lnTo>
                      <a:pt x="77" y="340"/>
                    </a:lnTo>
                    <a:lnTo>
                      <a:pt x="77" y="340"/>
                    </a:lnTo>
                    <a:lnTo>
                      <a:pt x="77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319"/>
                    </a:lnTo>
                    <a:lnTo>
                      <a:pt x="77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id="{0238FC23-CA0E-47D5-B2E3-84D4AE3390B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03661" y="5631667"/>
                <a:ext cx="102705" cy="117908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96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2" y="148"/>
                  </a:cxn>
                  <a:cxn ang="0">
                    <a:pos x="14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2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6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6" y="84"/>
                  </a:cxn>
                  <a:cxn ang="0">
                    <a:pos x="96" y="0"/>
                  </a:cxn>
                  <a:cxn ang="0">
                    <a:pos x="129" y="0"/>
                  </a:cxn>
                  <a:cxn ang="0">
                    <a:pos x="129" y="144"/>
                  </a:cxn>
                  <a:cxn ang="0">
                    <a:pos x="96" y="144"/>
                  </a:cxn>
                </a:cxnLst>
                <a:rect l="0" t="0" r="r" b="b"/>
                <a:pathLst>
                  <a:path w="129" h="14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5" y="143"/>
                      <a:pt x="71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4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2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8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44"/>
                      <a:pt x="129" y="144"/>
                      <a:pt x="129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id="{53B8A06C-06D6-4100-A819-02F1999A1B9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99947" y="5575585"/>
                <a:ext cx="65542" cy="225342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20" y="282"/>
                  </a:cxn>
                  <a:cxn ang="0">
                    <a:pos x="15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9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8" y="70"/>
                  </a:cxn>
                  <a:cxn ang="0">
                    <a:pos x="78" y="209"/>
                  </a:cxn>
                  <a:cxn ang="0">
                    <a:pos x="74" y="238"/>
                  </a:cxn>
                  <a:cxn ang="0">
                    <a:pos x="82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70" y="37"/>
                  </a:cxn>
                  <a:cxn ang="0">
                    <a:pos x="62" y="38"/>
                  </a:cxn>
                  <a:cxn ang="0">
                    <a:pos x="54" y="37"/>
                  </a:cxn>
                  <a:cxn ang="0">
                    <a:pos x="48" y="33"/>
                  </a:cxn>
                  <a:cxn ang="0">
                    <a:pos x="44" y="27"/>
                  </a:cxn>
                  <a:cxn ang="0">
                    <a:pos x="42" y="20"/>
                  </a:cxn>
                  <a:cxn ang="0">
                    <a:pos x="44" y="12"/>
                  </a:cxn>
                  <a:cxn ang="0">
                    <a:pos x="48" y="6"/>
                  </a:cxn>
                  <a:cxn ang="0">
                    <a:pos x="54" y="2"/>
                  </a:cxn>
                  <a:cxn ang="0">
                    <a:pos x="62" y="0"/>
                  </a:cxn>
                  <a:cxn ang="0">
                    <a:pos x="70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2" y="20"/>
                  </a:cxn>
                </a:cxnLst>
                <a:rect l="0" t="0" r="r" b="b"/>
                <a:pathLst>
                  <a:path w="82" h="282">
                    <a:moveTo>
                      <a:pt x="74" y="238"/>
                    </a:moveTo>
                    <a:cubicBezTo>
                      <a:pt x="72" y="247"/>
                      <a:pt x="68" y="255"/>
                      <a:pt x="63" y="261"/>
                    </a:cubicBezTo>
                    <a:cubicBezTo>
                      <a:pt x="59" y="268"/>
                      <a:pt x="52" y="273"/>
                      <a:pt x="45" y="276"/>
                    </a:cubicBezTo>
                    <a:cubicBezTo>
                      <a:pt x="38" y="280"/>
                      <a:pt x="30" y="282"/>
                      <a:pt x="20" y="282"/>
                    </a:cubicBezTo>
                    <a:cubicBezTo>
                      <a:pt x="18" y="282"/>
                      <a:pt x="16" y="282"/>
                      <a:pt x="15" y="281"/>
                    </a:cubicBezTo>
                    <a:cubicBezTo>
                      <a:pt x="13" y="281"/>
                      <a:pt x="11" y="281"/>
                      <a:pt x="9" y="280"/>
                    </a:cubicBezTo>
                    <a:cubicBezTo>
                      <a:pt x="8" y="280"/>
                      <a:pt x="6" y="280"/>
                      <a:pt x="4" y="279"/>
                    </a:cubicBezTo>
                    <a:cubicBezTo>
                      <a:pt x="3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3" y="251"/>
                      <a:pt x="6" y="252"/>
                      <a:pt x="9" y="254"/>
                    </a:cubicBezTo>
                    <a:cubicBezTo>
                      <a:pt x="12" y="255"/>
                      <a:pt x="16" y="255"/>
                      <a:pt x="18" y="255"/>
                    </a:cubicBezTo>
                    <a:cubicBezTo>
                      <a:pt x="22" y="255"/>
                      <a:pt x="26" y="255"/>
                      <a:pt x="29" y="253"/>
                    </a:cubicBezTo>
                    <a:cubicBezTo>
                      <a:pt x="32" y="251"/>
                      <a:pt x="35" y="249"/>
                      <a:pt x="37" y="246"/>
                    </a:cubicBezTo>
                    <a:cubicBezTo>
                      <a:pt x="40" y="242"/>
                      <a:pt x="42" y="238"/>
                      <a:pt x="43" y="232"/>
                    </a:cubicBezTo>
                    <a:cubicBezTo>
                      <a:pt x="45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8" y="209"/>
                      <a:pt x="78" y="209"/>
                      <a:pt x="78" y="209"/>
                    </a:cubicBezTo>
                    <a:cubicBezTo>
                      <a:pt x="78" y="220"/>
                      <a:pt x="77" y="229"/>
                      <a:pt x="74" y="238"/>
                    </a:cubicBezTo>
                    <a:close/>
                    <a:moveTo>
                      <a:pt x="82" y="20"/>
                    </a:moveTo>
                    <a:cubicBezTo>
                      <a:pt x="82" y="22"/>
                      <a:pt x="81" y="24"/>
                      <a:pt x="80" y="27"/>
                    </a:cubicBezTo>
                    <a:cubicBezTo>
                      <a:pt x="79" y="29"/>
                      <a:pt x="78" y="31"/>
                      <a:pt x="76" y="33"/>
                    </a:cubicBezTo>
                    <a:cubicBezTo>
                      <a:pt x="74" y="34"/>
                      <a:pt x="72" y="36"/>
                      <a:pt x="70" y="37"/>
                    </a:cubicBezTo>
                    <a:cubicBezTo>
                      <a:pt x="67" y="38"/>
                      <a:pt x="65" y="38"/>
                      <a:pt x="62" y="38"/>
                    </a:cubicBezTo>
                    <a:cubicBezTo>
                      <a:pt x="59" y="38"/>
                      <a:pt x="56" y="38"/>
                      <a:pt x="54" y="37"/>
                    </a:cubicBezTo>
                    <a:cubicBezTo>
                      <a:pt x="52" y="36"/>
                      <a:pt x="49" y="34"/>
                      <a:pt x="48" y="33"/>
                    </a:cubicBezTo>
                    <a:cubicBezTo>
                      <a:pt x="46" y="31"/>
                      <a:pt x="45" y="29"/>
                      <a:pt x="44" y="27"/>
                    </a:cubicBezTo>
                    <a:cubicBezTo>
                      <a:pt x="43" y="24"/>
                      <a:pt x="42" y="22"/>
                      <a:pt x="42" y="20"/>
                    </a:cubicBezTo>
                    <a:cubicBezTo>
                      <a:pt x="42" y="17"/>
                      <a:pt x="43" y="14"/>
                      <a:pt x="44" y="12"/>
                    </a:cubicBezTo>
                    <a:cubicBezTo>
                      <a:pt x="45" y="10"/>
                      <a:pt x="46" y="8"/>
                      <a:pt x="48" y="6"/>
                    </a:cubicBezTo>
                    <a:cubicBezTo>
                      <a:pt x="50" y="4"/>
                      <a:pt x="52" y="3"/>
                      <a:pt x="54" y="2"/>
                    </a:cubicBezTo>
                    <a:cubicBezTo>
                      <a:pt x="56" y="1"/>
                      <a:pt x="59" y="0"/>
                      <a:pt x="62" y="0"/>
                    </a:cubicBezTo>
                    <a:cubicBezTo>
                      <a:pt x="65" y="0"/>
                      <a:pt x="67" y="1"/>
                      <a:pt x="70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8" y="8"/>
                      <a:pt x="79" y="10"/>
                      <a:pt x="80" y="12"/>
                    </a:cubicBezTo>
                    <a:cubicBezTo>
                      <a:pt x="81" y="14"/>
                      <a:pt x="82" y="17"/>
                      <a:pt x="82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id="{E85A0D42-BF7F-452A-9373-6EB677823D9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183732" y="5629302"/>
                <a:ext cx="104732" cy="159462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3" y="142"/>
                  </a:cxn>
                  <a:cxn ang="0">
                    <a:pos x="104" y="145"/>
                  </a:cxn>
                  <a:cxn ang="0">
                    <a:pos x="92" y="148"/>
                  </a:cxn>
                  <a:cxn ang="0">
                    <a:pos x="77" y="150"/>
                  </a:cxn>
                  <a:cxn ang="0">
                    <a:pos x="73" y="160"/>
                  </a:cxn>
                  <a:cxn ang="0">
                    <a:pos x="72" y="169"/>
                  </a:cxn>
                  <a:cxn ang="0">
                    <a:pos x="75" y="179"/>
                  </a:cxn>
                  <a:cxn ang="0">
                    <a:pos x="84" y="182"/>
                  </a:cxn>
                  <a:cxn ang="0">
                    <a:pos x="87" y="182"/>
                  </a:cxn>
                  <a:cxn ang="0">
                    <a:pos x="91" y="181"/>
                  </a:cxn>
                  <a:cxn ang="0">
                    <a:pos x="94" y="180"/>
                  </a:cxn>
                  <a:cxn ang="0">
                    <a:pos x="98" y="178"/>
                  </a:cxn>
                  <a:cxn ang="0">
                    <a:pos x="98" y="196"/>
                  </a:cxn>
                  <a:cxn ang="0">
                    <a:pos x="88" y="199"/>
                  </a:cxn>
                  <a:cxn ang="0">
                    <a:pos x="77" y="200"/>
                  </a:cxn>
                  <a:cxn ang="0">
                    <a:pos x="56" y="194"/>
                  </a:cxn>
                  <a:cxn ang="0">
                    <a:pos x="49" y="175"/>
                  </a:cxn>
                  <a:cxn ang="0">
                    <a:pos x="51" y="162"/>
                  </a:cxn>
                  <a:cxn ang="0">
                    <a:pos x="58" y="150"/>
                  </a:cxn>
                  <a:cxn ang="0">
                    <a:pos x="34" y="143"/>
                  </a:cxn>
                  <a:cxn ang="0">
                    <a:pos x="16" y="128"/>
                  </a:cxn>
                  <a:cxn ang="0">
                    <a:pos x="4" y="106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200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5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6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B88F8A-5F01-434E-9BF5-FC1E14673C01}"/>
                </a:ext>
              </a:extLst>
            </p:cNvPr>
            <p:cNvGrpSpPr/>
            <p:nvPr/>
          </p:nvGrpSpPr>
          <p:grpSpPr bwMode="black">
            <a:xfrm>
              <a:off x="8252113" y="4202116"/>
              <a:ext cx="763039" cy="190660"/>
              <a:chOff x="4872260" y="5575584"/>
              <a:chExt cx="765942" cy="198016"/>
            </a:xfrm>
            <a:grpFill/>
            <a:effectLst/>
          </p:grpSpPr>
          <p:sp>
            <p:nvSpPr>
              <p:cNvPr id="217" name="Freeform 30">
                <a:extLst>
                  <a:ext uri="{FF2B5EF4-FFF2-40B4-BE49-F238E27FC236}">
                    <a16:creationId xmlns:a16="http://schemas.microsoft.com/office/drawing/2014/main" id="{C8909973-E8D6-497F-BDD4-9C622B10E6A4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872260" y="5578313"/>
                <a:ext cx="145392" cy="181255"/>
              </a:xfrm>
              <a:custGeom>
                <a:avLst/>
                <a:gdLst/>
                <a:ahLst/>
                <a:cxnLst>
                  <a:cxn ang="0">
                    <a:pos x="131" y="197"/>
                  </a:cxn>
                  <a:cxn ang="0">
                    <a:pos x="131" y="144"/>
                  </a:cxn>
                  <a:cxn ang="0">
                    <a:pos x="27" y="144"/>
                  </a:cxn>
                  <a:cxn ang="0">
                    <a:pos x="27" y="197"/>
                  </a:cxn>
                  <a:cxn ang="0">
                    <a:pos x="0" y="197"/>
                  </a:cxn>
                  <a:cxn ang="0">
                    <a:pos x="0" y="118"/>
                  </a:cxn>
                  <a:cxn ang="0">
                    <a:pos x="13" y="118"/>
                  </a:cxn>
                  <a:cxn ang="0">
                    <a:pos x="38" y="65"/>
                  </a:cxn>
                  <a:cxn ang="0">
                    <a:pos x="48" y="0"/>
                  </a:cxn>
                  <a:cxn ang="0">
                    <a:pos x="135" y="0"/>
                  </a:cxn>
                  <a:cxn ang="0">
                    <a:pos x="135" y="118"/>
                  </a:cxn>
                  <a:cxn ang="0">
                    <a:pos x="158" y="118"/>
                  </a:cxn>
                  <a:cxn ang="0">
                    <a:pos x="158" y="197"/>
                  </a:cxn>
                  <a:cxn ang="0">
                    <a:pos x="131" y="197"/>
                  </a:cxn>
                  <a:cxn ang="0">
                    <a:pos x="103" y="26"/>
                  </a:cxn>
                  <a:cxn ang="0">
                    <a:pos x="73" y="26"/>
                  </a:cxn>
                  <a:cxn ang="0">
                    <a:pos x="65" y="74"/>
                  </a:cxn>
                  <a:cxn ang="0">
                    <a:pos x="46" y="118"/>
                  </a:cxn>
                  <a:cxn ang="0">
                    <a:pos x="103" y="118"/>
                  </a:cxn>
                  <a:cxn ang="0">
                    <a:pos x="103" y="26"/>
                  </a:cxn>
                </a:cxnLst>
                <a:rect l="0" t="0" r="r" b="b"/>
                <a:pathLst>
                  <a:path w="158" h="197">
                    <a:moveTo>
                      <a:pt x="131" y="197"/>
                    </a:moveTo>
                    <a:cubicBezTo>
                      <a:pt x="131" y="144"/>
                      <a:pt x="131" y="144"/>
                      <a:pt x="131" y="144"/>
                    </a:cubicBezTo>
                    <a:cubicBezTo>
                      <a:pt x="27" y="144"/>
                      <a:pt x="27" y="144"/>
                      <a:pt x="27" y="144"/>
                    </a:cubicBezTo>
                    <a:cubicBezTo>
                      <a:pt x="27" y="197"/>
                      <a:pt x="27" y="197"/>
                      <a:pt x="27" y="197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3" y="118"/>
                      <a:pt x="13" y="118"/>
                      <a:pt x="13" y="118"/>
                    </a:cubicBezTo>
                    <a:cubicBezTo>
                      <a:pt x="23" y="102"/>
                      <a:pt x="32" y="84"/>
                      <a:pt x="38" y="65"/>
                    </a:cubicBezTo>
                    <a:cubicBezTo>
                      <a:pt x="43" y="45"/>
                      <a:pt x="47" y="24"/>
                      <a:pt x="48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118"/>
                      <a:pt x="135" y="118"/>
                      <a:pt x="135" y="118"/>
                    </a:cubicBezTo>
                    <a:cubicBezTo>
                      <a:pt x="158" y="118"/>
                      <a:pt x="158" y="118"/>
                      <a:pt x="158" y="118"/>
                    </a:cubicBezTo>
                    <a:cubicBezTo>
                      <a:pt x="158" y="197"/>
                      <a:pt x="158" y="197"/>
                      <a:pt x="158" y="197"/>
                    </a:cubicBezTo>
                    <a:lnTo>
                      <a:pt x="131" y="197"/>
                    </a:lnTo>
                    <a:close/>
                    <a:moveTo>
                      <a:pt x="103" y="26"/>
                    </a:moveTo>
                    <a:cubicBezTo>
                      <a:pt x="73" y="26"/>
                      <a:pt x="73" y="26"/>
                      <a:pt x="73" y="26"/>
                    </a:cubicBezTo>
                    <a:cubicBezTo>
                      <a:pt x="72" y="43"/>
                      <a:pt x="69" y="59"/>
                      <a:pt x="65" y="74"/>
                    </a:cubicBezTo>
                    <a:cubicBezTo>
                      <a:pt x="61" y="89"/>
                      <a:pt x="54" y="104"/>
                      <a:pt x="46" y="118"/>
                    </a:cubicBezTo>
                    <a:cubicBezTo>
                      <a:pt x="103" y="118"/>
                      <a:pt x="103" y="118"/>
                      <a:pt x="103" y="118"/>
                    </a:cubicBezTo>
                    <a:lnTo>
                      <a:pt x="103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8" name="Freeform 31">
                <a:extLst>
                  <a:ext uri="{FF2B5EF4-FFF2-40B4-BE49-F238E27FC236}">
                    <a16:creationId xmlns:a16="http://schemas.microsoft.com/office/drawing/2014/main" id="{CA3E97C9-1EE3-496C-8666-EB2D827C778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025838" y="5578313"/>
                <a:ext cx="116158" cy="132530"/>
              </a:xfrm>
              <a:custGeom>
                <a:avLst/>
                <a:gdLst/>
                <a:ahLst/>
                <a:cxnLst>
                  <a:cxn ang="0">
                    <a:pos x="93" y="144"/>
                  </a:cxn>
                  <a:cxn ang="0">
                    <a:pos x="93" y="90"/>
                  </a:cxn>
                  <a:cxn ang="0">
                    <a:pos x="77" y="90"/>
                  </a:cxn>
                  <a:cxn ang="0">
                    <a:pos x="70" y="90"/>
                  </a:cxn>
                  <a:cxn ang="0">
                    <a:pos x="63" y="93"/>
                  </a:cxn>
                  <a:cxn ang="0">
                    <a:pos x="56" y="99"/>
                  </a:cxn>
                  <a:cxn ang="0">
                    <a:pos x="50" y="110"/>
                  </a:cxn>
                  <a:cxn ang="0">
                    <a:pos x="36" y="144"/>
                  </a:cxn>
                  <a:cxn ang="0">
                    <a:pos x="0" y="144"/>
                  </a:cxn>
                  <a:cxn ang="0">
                    <a:pos x="17" y="106"/>
                  </a:cxn>
                  <a:cxn ang="0">
                    <a:pos x="28" y="90"/>
                  </a:cxn>
                  <a:cxn ang="0">
                    <a:pos x="45" y="80"/>
                  </a:cxn>
                  <a:cxn ang="0">
                    <a:pos x="18" y="68"/>
                  </a:cxn>
                  <a:cxn ang="0">
                    <a:pos x="9" y="42"/>
                  </a:cxn>
                  <a:cxn ang="0">
                    <a:pos x="12" y="26"/>
                  </a:cxn>
                  <a:cxn ang="0">
                    <a:pos x="22" y="13"/>
                  </a:cxn>
                  <a:cxn ang="0">
                    <a:pos x="39" y="4"/>
                  </a:cxn>
                  <a:cxn ang="0">
                    <a:pos x="66" y="0"/>
                  </a:cxn>
                  <a:cxn ang="0">
                    <a:pos x="126" y="0"/>
                  </a:cxn>
                  <a:cxn ang="0">
                    <a:pos x="126" y="144"/>
                  </a:cxn>
                  <a:cxn ang="0">
                    <a:pos x="93" y="144"/>
                  </a:cxn>
                  <a:cxn ang="0">
                    <a:pos x="93" y="24"/>
                  </a:cxn>
                  <a:cxn ang="0">
                    <a:pos x="71" y="24"/>
                  </a:cxn>
                  <a:cxn ang="0">
                    <a:pos x="50" y="29"/>
                  </a:cxn>
                  <a:cxn ang="0">
                    <a:pos x="43" y="45"/>
                  </a:cxn>
                  <a:cxn ang="0">
                    <a:pos x="50" y="62"/>
                  </a:cxn>
                  <a:cxn ang="0">
                    <a:pos x="71" y="67"/>
                  </a:cxn>
                  <a:cxn ang="0">
                    <a:pos x="93" y="67"/>
                  </a:cxn>
                  <a:cxn ang="0">
                    <a:pos x="93" y="24"/>
                  </a:cxn>
                </a:cxnLst>
                <a:rect l="0" t="0" r="r" b="b"/>
                <a:pathLst>
                  <a:path w="126" h="144">
                    <a:moveTo>
                      <a:pt x="93" y="144"/>
                    </a:moveTo>
                    <a:cubicBezTo>
                      <a:pt x="93" y="90"/>
                      <a:pt x="93" y="90"/>
                      <a:pt x="93" y="90"/>
                    </a:cubicBezTo>
                    <a:cubicBezTo>
                      <a:pt x="77" y="90"/>
                      <a:pt x="77" y="90"/>
                      <a:pt x="77" y="90"/>
                    </a:cubicBezTo>
                    <a:cubicBezTo>
                      <a:pt x="75" y="90"/>
                      <a:pt x="73" y="90"/>
                      <a:pt x="70" y="90"/>
                    </a:cubicBezTo>
                    <a:cubicBezTo>
                      <a:pt x="68" y="91"/>
                      <a:pt x="65" y="92"/>
                      <a:pt x="63" y="93"/>
                    </a:cubicBezTo>
                    <a:cubicBezTo>
                      <a:pt x="61" y="95"/>
                      <a:pt x="58" y="97"/>
                      <a:pt x="56" y="99"/>
                    </a:cubicBezTo>
                    <a:cubicBezTo>
                      <a:pt x="54" y="102"/>
                      <a:pt x="52" y="106"/>
                      <a:pt x="50" y="110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7" y="106"/>
                      <a:pt x="17" y="106"/>
                      <a:pt x="17" y="106"/>
                    </a:cubicBezTo>
                    <a:cubicBezTo>
                      <a:pt x="20" y="99"/>
                      <a:pt x="24" y="94"/>
                      <a:pt x="28" y="90"/>
                    </a:cubicBezTo>
                    <a:cubicBezTo>
                      <a:pt x="32" y="86"/>
                      <a:pt x="38" y="82"/>
                      <a:pt x="45" y="80"/>
                    </a:cubicBezTo>
                    <a:cubicBezTo>
                      <a:pt x="33" y="79"/>
                      <a:pt x="24" y="74"/>
                      <a:pt x="18" y="68"/>
                    </a:cubicBezTo>
                    <a:cubicBezTo>
                      <a:pt x="12" y="61"/>
                      <a:pt x="9" y="53"/>
                      <a:pt x="9" y="42"/>
                    </a:cubicBezTo>
                    <a:cubicBezTo>
                      <a:pt x="9" y="36"/>
                      <a:pt x="10" y="31"/>
                      <a:pt x="12" y="26"/>
                    </a:cubicBezTo>
                    <a:cubicBezTo>
                      <a:pt x="14" y="21"/>
                      <a:pt x="18" y="17"/>
                      <a:pt x="22" y="13"/>
                    </a:cubicBezTo>
                    <a:cubicBezTo>
                      <a:pt x="27" y="9"/>
                      <a:pt x="32" y="6"/>
                      <a:pt x="39" y="4"/>
                    </a:cubicBezTo>
                    <a:cubicBezTo>
                      <a:pt x="47" y="1"/>
                      <a:pt x="55" y="0"/>
                      <a:pt x="66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144"/>
                      <a:pt x="126" y="144"/>
                      <a:pt x="126" y="144"/>
                    </a:cubicBezTo>
                    <a:lnTo>
                      <a:pt x="93" y="144"/>
                    </a:lnTo>
                    <a:close/>
                    <a:moveTo>
                      <a:pt x="93" y="24"/>
                    </a:moveTo>
                    <a:cubicBezTo>
                      <a:pt x="71" y="24"/>
                      <a:pt x="71" y="24"/>
                      <a:pt x="71" y="24"/>
                    </a:cubicBezTo>
                    <a:cubicBezTo>
                      <a:pt x="61" y="24"/>
                      <a:pt x="54" y="25"/>
                      <a:pt x="50" y="29"/>
                    </a:cubicBezTo>
                    <a:cubicBezTo>
                      <a:pt x="45" y="32"/>
                      <a:pt x="43" y="38"/>
                      <a:pt x="43" y="45"/>
                    </a:cubicBezTo>
                    <a:cubicBezTo>
                      <a:pt x="43" y="53"/>
                      <a:pt x="45" y="58"/>
                      <a:pt x="50" y="62"/>
                    </a:cubicBezTo>
                    <a:cubicBezTo>
                      <a:pt x="55" y="66"/>
                      <a:pt x="62" y="67"/>
                      <a:pt x="71" y="67"/>
                    </a:cubicBezTo>
                    <a:cubicBezTo>
                      <a:pt x="93" y="67"/>
                      <a:pt x="93" y="67"/>
                      <a:pt x="93" y="67"/>
                    </a:cubicBezTo>
                    <a:lnTo>
                      <a:pt x="93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9" name="Freeform 32">
                <a:extLst>
                  <a:ext uri="{FF2B5EF4-FFF2-40B4-BE49-F238E27FC236}">
                    <a16:creationId xmlns:a16="http://schemas.microsoft.com/office/drawing/2014/main" id="{413E18B3-7CAD-474E-8432-35DAC0D5D0F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177078" y="5578313"/>
                <a:ext cx="121615" cy="132530"/>
              </a:xfrm>
              <a:custGeom>
                <a:avLst/>
                <a:gdLst/>
                <a:ahLst/>
                <a:cxnLst>
                  <a:cxn ang="0">
                    <a:pos x="210" y="340"/>
                  </a:cxn>
                  <a:cxn ang="0">
                    <a:pos x="78" y="177"/>
                  </a:cxn>
                  <a:cxn ang="0">
                    <a:pos x="75" y="177"/>
                  </a:cxn>
                  <a:cxn ang="0">
                    <a:pos x="75" y="340"/>
                  </a:cxn>
                  <a:cxn ang="0">
                    <a:pos x="0" y="340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156"/>
                  </a:cxn>
                  <a:cxn ang="0">
                    <a:pos x="78" y="156"/>
                  </a:cxn>
                  <a:cxn ang="0">
                    <a:pos x="203" y="0"/>
                  </a:cxn>
                  <a:cxn ang="0">
                    <a:pos x="300" y="0"/>
                  </a:cxn>
                  <a:cxn ang="0">
                    <a:pos x="156" y="163"/>
                  </a:cxn>
                  <a:cxn ang="0">
                    <a:pos x="312" y="340"/>
                  </a:cxn>
                  <a:cxn ang="0">
                    <a:pos x="210" y="340"/>
                  </a:cxn>
                </a:cxnLst>
                <a:rect l="0" t="0" r="r" b="b"/>
                <a:pathLst>
                  <a:path w="312" h="340">
                    <a:moveTo>
                      <a:pt x="210" y="340"/>
                    </a:moveTo>
                    <a:lnTo>
                      <a:pt x="78" y="177"/>
                    </a:lnTo>
                    <a:lnTo>
                      <a:pt x="75" y="177"/>
                    </a:lnTo>
                    <a:lnTo>
                      <a:pt x="75" y="340"/>
                    </a:lnTo>
                    <a:lnTo>
                      <a:pt x="0" y="340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156"/>
                    </a:lnTo>
                    <a:lnTo>
                      <a:pt x="78" y="156"/>
                    </a:lnTo>
                    <a:lnTo>
                      <a:pt x="203" y="0"/>
                    </a:lnTo>
                    <a:lnTo>
                      <a:pt x="300" y="0"/>
                    </a:lnTo>
                    <a:lnTo>
                      <a:pt x="156" y="163"/>
                    </a:lnTo>
                    <a:lnTo>
                      <a:pt x="312" y="340"/>
                    </a:lnTo>
                    <a:lnTo>
                      <a:pt x="210" y="3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0" name="Freeform 33">
                <a:extLst>
                  <a:ext uri="{FF2B5EF4-FFF2-40B4-BE49-F238E27FC236}">
                    <a16:creationId xmlns:a16="http://schemas.microsoft.com/office/drawing/2014/main" id="{84D8AC30-A818-48BC-9FD7-580FDFEE53D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292846" y="5578313"/>
                <a:ext cx="133699" cy="195287"/>
              </a:xfrm>
              <a:custGeom>
                <a:avLst/>
                <a:gdLst/>
                <a:ahLst/>
                <a:cxnLst>
                  <a:cxn ang="0">
                    <a:pos x="83" y="161"/>
                  </a:cxn>
                  <a:cxn ang="0">
                    <a:pos x="59" y="200"/>
                  </a:cxn>
                  <a:cxn ang="0">
                    <a:pos x="26" y="212"/>
                  </a:cxn>
                  <a:cxn ang="0">
                    <a:pos x="16" y="211"/>
                  </a:cxn>
                  <a:cxn ang="0">
                    <a:pos x="6" y="209"/>
                  </a:cxn>
                  <a:cxn ang="0">
                    <a:pos x="6" y="182"/>
                  </a:cxn>
                  <a:cxn ang="0">
                    <a:pos x="14" y="184"/>
                  </a:cxn>
                  <a:cxn ang="0">
                    <a:pos x="22" y="185"/>
                  </a:cxn>
                  <a:cxn ang="0">
                    <a:pos x="36" y="181"/>
                  </a:cxn>
                  <a:cxn ang="0">
                    <a:pos x="47" y="167"/>
                  </a:cxn>
                  <a:cxn ang="0">
                    <a:pos x="57" y="144"/>
                  </a:cxn>
                  <a:cxn ang="0">
                    <a:pos x="0" y="0"/>
                  </a:cxn>
                  <a:cxn ang="0">
                    <a:pos x="36" y="0"/>
                  </a:cxn>
                  <a:cxn ang="0">
                    <a:pos x="70" y="102"/>
                  </a:cxn>
                  <a:cxn ang="0">
                    <a:pos x="72" y="109"/>
                  </a:cxn>
                  <a:cxn ang="0">
                    <a:pos x="73" y="115"/>
                  </a:cxn>
                  <a:cxn ang="0">
                    <a:pos x="74" y="115"/>
                  </a:cxn>
                  <a:cxn ang="0">
                    <a:pos x="75" y="109"/>
                  </a:cxn>
                  <a:cxn ang="0">
                    <a:pos x="77" y="102"/>
                  </a:cxn>
                  <a:cxn ang="0">
                    <a:pos x="112" y="0"/>
                  </a:cxn>
                  <a:cxn ang="0">
                    <a:pos x="145" y="0"/>
                  </a:cxn>
                  <a:cxn ang="0">
                    <a:pos x="83" y="161"/>
                  </a:cxn>
                </a:cxnLst>
                <a:rect l="0" t="0" r="r" b="b"/>
                <a:pathLst>
                  <a:path w="145" h="212">
                    <a:moveTo>
                      <a:pt x="83" y="161"/>
                    </a:moveTo>
                    <a:cubicBezTo>
                      <a:pt x="76" y="179"/>
                      <a:pt x="68" y="192"/>
                      <a:pt x="59" y="200"/>
                    </a:cubicBezTo>
                    <a:cubicBezTo>
                      <a:pt x="49" y="208"/>
                      <a:pt x="38" y="212"/>
                      <a:pt x="26" y="212"/>
                    </a:cubicBezTo>
                    <a:cubicBezTo>
                      <a:pt x="23" y="212"/>
                      <a:pt x="20" y="212"/>
                      <a:pt x="16" y="211"/>
                    </a:cubicBezTo>
                    <a:cubicBezTo>
                      <a:pt x="12" y="211"/>
                      <a:pt x="9" y="210"/>
                      <a:pt x="6" y="209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8" y="183"/>
                      <a:pt x="11" y="184"/>
                      <a:pt x="14" y="184"/>
                    </a:cubicBezTo>
                    <a:cubicBezTo>
                      <a:pt x="17" y="185"/>
                      <a:pt x="20" y="185"/>
                      <a:pt x="22" y="185"/>
                    </a:cubicBezTo>
                    <a:cubicBezTo>
                      <a:pt x="27" y="185"/>
                      <a:pt x="32" y="184"/>
                      <a:pt x="36" y="181"/>
                    </a:cubicBezTo>
                    <a:cubicBezTo>
                      <a:pt x="41" y="178"/>
                      <a:pt x="45" y="174"/>
                      <a:pt x="47" y="167"/>
                    </a:cubicBezTo>
                    <a:cubicBezTo>
                      <a:pt x="57" y="144"/>
                      <a:pt x="57" y="144"/>
                      <a:pt x="57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70" y="102"/>
                      <a:pt x="70" y="102"/>
                      <a:pt x="70" y="102"/>
                    </a:cubicBezTo>
                    <a:cubicBezTo>
                      <a:pt x="71" y="104"/>
                      <a:pt x="71" y="106"/>
                      <a:pt x="72" y="109"/>
                    </a:cubicBezTo>
                    <a:cubicBezTo>
                      <a:pt x="72" y="112"/>
                      <a:pt x="73" y="114"/>
                      <a:pt x="73" y="115"/>
                    </a:cubicBez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114"/>
                      <a:pt x="75" y="112"/>
                      <a:pt x="75" y="109"/>
                    </a:cubicBezTo>
                    <a:cubicBezTo>
                      <a:pt x="76" y="107"/>
                      <a:pt x="76" y="104"/>
                      <a:pt x="77" y="102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45" y="0"/>
                      <a:pt x="145" y="0"/>
                      <a:pt x="145" y="0"/>
                    </a:cubicBezTo>
                    <a:lnTo>
                      <a:pt x="83" y="1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1" name="Freeform 34">
                <a:extLst>
                  <a:ext uri="{FF2B5EF4-FFF2-40B4-BE49-F238E27FC236}">
                    <a16:creationId xmlns:a16="http://schemas.microsoft.com/office/drawing/2014/main" id="{327F00E4-3AB5-40A8-9732-23FBDDBE7FA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42137" y="5575584"/>
                <a:ext cx="196065" cy="138767"/>
              </a:xfrm>
              <a:custGeom>
                <a:avLst/>
                <a:gdLst/>
                <a:ahLst/>
                <a:cxnLst>
                  <a:cxn ang="0">
                    <a:pos x="213" y="74"/>
                  </a:cxn>
                  <a:cxn ang="0">
                    <a:pos x="208" y="106"/>
                  </a:cxn>
                  <a:cxn ang="0">
                    <a:pos x="194" y="130"/>
                  </a:cxn>
                  <a:cxn ang="0">
                    <a:pos x="171" y="145"/>
                  </a:cxn>
                  <a:cxn ang="0">
                    <a:pos x="140" y="151"/>
                  </a:cxn>
                  <a:cxn ang="0">
                    <a:pos x="112" y="146"/>
                  </a:cxn>
                  <a:cxn ang="0">
                    <a:pos x="90" y="133"/>
                  </a:cxn>
                  <a:cxn ang="0">
                    <a:pos x="76" y="112"/>
                  </a:cxn>
                  <a:cxn ang="0">
                    <a:pos x="70" y="85"/>
                  </a:cxn>
                  <a:cxn ang="0">
                    <a:pos x="32" y="85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59"/>
                  </a:cxn>
                  <a:cxn ang="0">
                    <a:pos x="71" y="59"/>
                  </a:cxn>
                  <a:cxn ang="0">
                    <a:pos x="79" y="33"/>
                  </a:cxn>
                  <a:cxn ang="0">
                    <a:pos x="95" y="15"/>
                  </a:cxn>
                  <a:cxn ang="0">
                    <a:pos x="117" y="4"/>
                  </a:cxn>
                  <a:cxn ang="0">
                    <a:pos x="144" y="0"/>
                  </a:cxn>
                  <a:cxn ang="0">
                    <a:pos x="174" y="5"/>
                  </a:cxn>
                  <a:cxn ang="0">
                    <a:pos x="196" y="20"/>
                  </a:cxn>
                  <a:cxn ang="0">
                    <a:pos x="209" y="44"/>
                  </a:cxn>
                  <a:cxn ang="0">
                    <a:pos x="213" y="74"/>
                  </a:cxn>
                  <a:cxn ang="0">
                    <a:pos x="179" y="75"/>
                  </a:cxn>
                  <a:cxn ang="0">
                    <a:pos x="170" y="39"/>
                  </a:cxn>
                  <a:cxn ang="0">
                    <a:pos x="142" y="26"/>
                  </a:cxn>
                  <a:cxn ang="0">
                    <a:pos x="126" y="29"/>
                  </a:cxn>
                  <a:cxn ang="0">
                    <a:pos x="114" y="38"/>
                  </a:cxn>
                  <a:cxn ang="0">
                    <a:pos x="106" y="54"/>
                  </a:cxn>
                  <a:cxn ang="0">
                    <a:pos x="103" y="76"/>
                  </a:cxn>
                  <a:cxn ang="0">
                    <a:pos x="106" y="97"/>
                  </a:cxn>
                  <a:cxn ang="0">
                    <a:pos x="114" y="112"/>
                  </a:cxn>
                  <a:cxn ang="0">
                    <a:pos x="126" y="121"/>
                  </a:cxn>
                  <a:cxn ang="0">
                    <a:pos x="142" y="124"/>
                  </a:cxn>
                  <a:cxn ang="0">
                    <a:pos x="170" y="112"/>
                  </a:cxn>
                  <a:cxn ang="0">
                    <a:pos x="179" y="75"/>
                  </a:cxn>
                </a:cxnLst>
                <a:rect l="0" t="0" r="r" b="b"/>
                <a:pathLst>
                  <a:path w="213" h="151">
                    <a:moveTo>
                      <a:pt x="213" y="74"/>
                    </a:moveTo>
                    <a:cubicBezTo>
                      <a:pt x="213" y="86"/>
                      <a:pt x="211" y="96"/>
                      <a:pt x="208" y="106"/>
                    </a:cubicBezTo>
                    <a:cubicBezTo>
                      <a:pt x="205" y="115"/>
                      <a:pt x="200" y="124"/>
                      <a:pt x="194" y="130"/>
                    </a:cubicBezTo>
                    <a:cubicBezTo>
                      <a:pt x="187" y="137"/>
                      <a:pt x="180" y="142"/>
                      <a:pt x="171" y="145"/>
                    </a:cubicBezTo>
                    <a:cubicBezTo>
                      <a:pt x="162" y="149"/>
                      <a:pt x="151" y="151"/>
                      <a:pt x="140" y="151"/>
                    </a:cubicBezTo>
                    <a:cubicBezTo>
                      <a:pt x="130" y="151"/>
                      <a:pt x="120" y="149"/>
                      <a:pt x="112" y="146"/>
                    </a:cubicBezTo>
                    <a:cubicBezTo>
                      <a:pt x="103" y="143"/>
                      <a:pt x="96" y="139"/>
                      <a:pt x="90" y="133"/>
                    </a:cubicBezTo>
                    <a:cubicBezTo>
                      <a:pt x="84" y="127"/>
                      <a:pt x="80" y="121"/>
                      <a:pt x="76" y="112"/>
                    </a:cubicBezTo>
                    <a:cubicBezTo>
                      <a:pt x="73" y="104"/>
                      <a:pt x="71" y="95"/>
                      <a:pt x="70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71" y="59"/>
                      <a:pt x="71" y="59"/>
                      <a:pt x="71" y="59"/>
                    </a:cubicBezTo>
                    <a:cubicBezTo>
                      <a:pt x="72" y="49"/>
                      <a:pt x="75" y="41"/>
                      <a:pt x="79" y="33"/>
                    </a:cubicBezTo>
                    <a:cubicBezTo>
                      <a:pt x="83" y="26"/>
                      <a:pt x="89" y="20"/>
                      <a:pt x="95" y="15"/>
                    </a:cubicBezTo>
                    <a:cubicBezTo>
                      <a:pt x="101" y="10"/>
                      <a:pt x="108" y="6"/>
                      <a:pt x="117" y="4"/>
                    </a:cubicBezTo>
                    <a:cubicBezTo>
                      <a:pt x="125" y="1"/>
                      <a:pt x="134" y="0"/>
                      <a:pt x="144" y="0"/>
                    </a:cubicBezTo>
                    <a:cubicBezTo>
                      <a:pt x="155" y="0"/>
                      <a:pt x="165" y="2"/>
                      <a:pt x="174" y="5"/>
                    </a:cubicBezTo>
                    <a:cubicBezTo>
                      <a:pt x="183" y="9"/>
                      <a:pt x="190" y="14"/>
                      <a:pt x="196" y="20"/>
                    </a:cubicBezTo>
                    <a:cubicBezTo>
                      <a:pt x="202" y="27"/>
                      <a:pt x="206" y="35"/>
                      <a:pt x="209" y="44"/>
                    </a:cubicBezTo>
                    <a:cubicBezTo>
                      <a:pt x="212" y="53"/>
                      <a:pt x="213" y="63"/>
                      <a:pt x="213" y="74"/>
                    </a:cubicBezTo>
                    <a:close/>
                    <a:moveTo>
                      <a:pt x="179" y="75"/>
                    </a:moveTo>
                    <a:cubicBezTo>
                      <a:pt x="179" y="59"/>
                      <a:pt x="176" y="47"/>
                      <a:pt x="170" y="39"/>
                    </a:cubicBezTo>
                    <a:cubicBezTo>
                      <a:pt x="164" y="30"/>
                      <a:pt x="154" y="26"/>
                      <a:pt x="142" y="26"/>
                    </a:cubicBezTo>
                    <a:cubicBezTo>
                      <a:pt x="136" y="26"/>
                      <a:pt x="131" y="27"/>
                      <a:pt x="126" y="29"/>
                    </a:cubicBezTo>
                    <a:cubicBezTo>
                      <a:pt x="121" y="31"/>
                      <a:pt x="117" y="34"/>
                      <a:pt x="114" y="38"/>
                    </a:cubicBezTo>
                    <a:cubicBezTo>
                      <a:pt x="110" y="42"/>
                      <a:pt x="108" y="48"/>
                      <a:pt x="106" y="54"/>
                    </a:cubicBezTo>
                    <a:cubicBezTo>
                      <a:pt x="104" y="60"/>
                      <a:pt x="103" y="67"/>
                      <a:pt x="103" y="76"/>
                    </a:cubicBezTo>
                    <a:cubicBezTo>
                      <a:pt x="103" y="84"/>
                      <a:pt x="104" y="91"/>
                      <a:pt x="106" y="97"/>
                    </a:cubicBezTo>
                    <a:cubicBezTo>
                      <a:pt x="108" y="103"/>
                      <a:pt x="110" y="108"/>
                      <a:pt x="114" y="112"/>
                    </a:cubicBezTo>
                    <a:cubicBezTo>
                      <a:pt x="117" y="116"/>
                      <a:pt x="121" y="119"/>
                      <a:pt x="126" y="121"/>
                    </a:cubicBezTo>
                    <a:cubicBezTo>
                      <a:pt x="131" y="123"/>
                      <a:pt x="136" y="124"/>
                      <a:pt x="142" y="124"/>
                    </a:cubicBezTo>
                    <a:cubicBezTo>
                      <a:pt x="155" y="124"/>
                      <a:pt x="164" y="120"/>
                      <a:pt x="170" y="112"/>
                    </a:cubicBezTo>
                    <a:cubicBezTo>
                      <a:pt x="176" y="103"/>
                      <a:pt x="179" y="91"/>
                      <a:pt x="179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F3CA78-667E-410A-A434-46AA14855B62}"/>
                </a:ext>
              </a:extLst>
            </p:cNvPr>
            <p:cNvGrpSpPr/>
            <p:nvPr/>
          </p:nvGrpSpPr>
          <p:grpSpPr bwMode="black">
            <a:xfrm>
              <a:off x="6830613" y="4234125"/>
              <a:ext cx="1054994" cy="158657"/>
              <a:chOff x="6018781" y="5575586"/>
              <a:chExt cx="1059017" cy="164779"/>
            </a:xfrm>
            <a:grpFill/>
            <a:effectLst/>
          </p:grpSpPr>
          <p:sp>
            <p:nvSpPr>
              <p:cNvPr id="209" name="Freeform 17">
                <a:extLst>
                  <a:ext uri="{FF2B5EF4-FFF2-40B4-BE49-F238E27FC236}">
                    <a16:creationId xmlns:a16="http://schemas.microsoft.com/office/drawing/2014/main" id="{5E91B93E-FBF8-4905-B2EF-40CD38ABADE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018781" y="5584901"/>
                <a:ext cx="128804" cy="152573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2" y="140"/>
                  </a:cxn>
                  <a:cxn ang="0">
                    <a:pos x="140" y="173"/>
                  </a:cxn>
                  <a:cxn ang="0">
                    <a:pos x="105" y="194"/>
                  </a:cxn>
                  <a:cxn ang="0">
                    <a:pos x="60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4" y="98"/>
                  </a:cxn>
                  <a:cxn ang="0">
                    <a:pos x="129" y="69"/>
                  </a:cxn>
                  <a:cxn ang="0">
                    <a:pos x="115" y="47"/>
                  </a:cxn>
                  <a:cxn ang="0">
                    <a:pos x="92" y="33"/>
                  </a:cxn>
                  <a:cxn ang="0">
                    <a:pos x="61" y="29"/>
                  </a:cxn>
                  <a:cxn ang="0">
                    <a:pos x="33" y="29"/>
                  </a:cxn>
                  <a:cxn ang="0">
                    <a:pos x="33" y="172"/>
                  </a:cxn>
                  <a:cxn ang="0">
                    <a:pos x="60" y="172"/>
                  </a:cxn>
                  <a:cxn ang="0">
                    <a:pos x="92" y="167"/>
                  </a:cxn>
                  <a:cxn ang="0">
                    <a:pos x="115" y="152"/>
                  </a:cxn>
                  <a:cxn ang="0">
                    <a:pos x="129" y="129"/>
                  </a:cxn>
                  <a:cxn ang="0">
                    <a:pos x="134" y="98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8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0" name="Freeform 18">
                <a:extLst>
                  <a:ext uri="{FF2B5EF4-FFF2-40B4-BE49-F238E27FC236}">
                    <a16:creationId xmlns:a16="http://schemas.microsoft.com/office/drawing/2014/main" id="{227CDAB9-17C8-4AE6-B079-8350AC40701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159148" y="5625694"/>
                <a:ext cx="91865" cy="11467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7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1" name="Freeform 19">
                <a:extLst>
                  <a:ext uri="{FF2B5EF4-FFF2-40B4-BE49-F238E27FC236}">
                    <a16:creationId xmlns:a16="http://schemas.microsoft.com/office/drawing/2014/main" id="{FE292A25-00C9-4037-858B-174025C8CEB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274461" y="5625694"/>
                <a:ext cx="96362" cy="111780"/>
              </a:xfrm>
              <a:custGeom>
                <a:avLst/>
                <a:gdLst/>
                <a:ahLst/>
                <a:cxnLst>
                  <a:cxn ang="0">
                    <a:pos x="95" y="147"/>
                  </a:cxn>
                  <a:cxn ang="0">
                    <a:pos x="95" y="66"/>
                  </a:cxn>
                  <a:cxn ang="0">
                    <a:pos x="88" y="36"/>
                  </a:cxn>
                  <a:cxn ang="0">
                    <a:pos x="66" y="26"/>
                  </a:cxn>
                  <a:cxn ang="0">
                    <a:pos x="53" y="29"/>
                  </a:cxn>
                  <a:cxn ang="0">
                    <a:pos x="42" y="37"/>
                  </a:cxn>
                  <a:cxn ang="0">
                    <a:pos x="35" y="50"/>
                  </a:cxn>
                  <a:cxn ang="0">
                    <a:pos x="32" y="65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3" y="6"/>
                  </a:cxn>
                  <a:cxn ang="0">
                    <a:pos x="79" y="0"/>
                  </a:cxn>
                  <a:cxn ang="0">
                    <a:pos x="115" y="14"/>
                  </a:cxn>
                  <a:cxn ang="0">
                    <a:pos x="127" y="59"/>
                  </a:cxn>
                  <a:cxn ang="0">
                    <a:pos x="127" y="147"/>
                  </a:cxn>
                  <a:cxn ang="0">
                    <a:pos x="95" y="147"/>
                  </a:cxn>
                </a:cxnLst>
                <a:rect l="0" t="0" r="r" b="b"/>
                <a:pathLst>
                  <a:path w="127" h="14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8" y="36"/>
                    </a:cubicBezTo>
                    <a:cubicBezTo>
                      <a:pt x="84" y="30"/>
                      <a:pt x="76" y="26"/>
                      <a:pt x="66" y="26"/>
                    </a:cubicBezTo>
                    <a:cubicBezTo>
                      <a:pt x="61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4"/>
                      <a:pt x="32" y="60"/>
                      <a:pt x="32" y="6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5" y="10"/>
                      <a:pt x="53" y="6"/>
                    </a:cubicBezTo>
                    <a:cubicBezTo>
                      <a:pt x="61" y="2"/>
                      <a:pt x="70" y="0"/>
                      <a:pt x="79" y="0"/>
                    </a:cubicBezTo>
                    <a:cubicBezTo>
                      <a:pt x="95" y="0"/>
                      <a:pt x="106" y="5"/>
                      <a:pt x="115" y="14"/>
                    </a:cubicBezTo>
                    <a:cubicBezTo>
                      <a:pt x="123" y="24"/>
                      <a:pt x="127" y="39"/>
                      <a:pt x="127" y="59"/>
                    </a:cubicBezTo>
                    <a:cubicBezTo>
                      <a:pt x="127" y="147"/>
                      <a:pt x="127" y="147"/>
                      <a:pt x="127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2" name="Freeform 20">
                <a:extLst>
                  <a:ext uri="{FF2B5EF4-FFF2-40B4-BE49-F238E27FC236}">
                    <a16:creationId xmlns:a16="http://schemas.microsoft.com/office/drawing/2014/main" id="{D4A63E37-1544-401B-8A32-F3F116827FE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397483" y="5575586"/>
                <a:ext cx="99895" cy="161888"/>
              </a:xfrm>
              <a:custGeom>
                <a:avLst/>
                <a:gdLst/>
                <a:ahLst/>
                <a:cxnLst>
                  <a:cxn ang="0">
                    <a:pos x="210" y="504"/>
                  </a:cxn>
                  <a:cxn ang="0">
                    <a:pos x="77" y="341"/>
                  </a:cxn>
                  <a:cxn ang="0">
                    <a:pos x="75" y="341"/>
                  </a:cxn>
                  <a:cxn ang="0">
                    <a:pos x="75" y="504"/>
                  </a:cxn>
                  <a:cxn ang="0">
                    <a:pos x="0" y="504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7" y="319"/>
                  </a:cxn>
                  <a:cxn ang="0">
                    <a:pos x="203" y="163"/>
                  </a:cxn>
                  <a:cxn ang="0">
                    <a:pos x="302" y="163"/>
                  </a:cxn>
                  <a:cxn ang="0">
                    <a:pos x="155" y="326"/>
                  </a:cxn>
                  <a:cxn ang="0">
                    <a:pos x="311" y="504"/>
                  </a:cxn>
                  <a:cxn ang="0">
                    <a:pos x="210" y="504"/>
                  </a:cxn>
                </a:cxnLst>
                <a:rect l="0" t="0" r="r" b="b"/>
                <a:pathLst>
                  <a:path w="311" h="504">
                    <a:moveTo>
                      <a:pt x="210" y="504"/>
                    </a:moveTo>
                    <a:lnTo>
                      <a:pt x="77" y="341"/>
                    </a:lnTo>
                    <a:lnTo>
                      <a:pt x="75" y="341"/>
                    </a:lnTo>
                    <a:lnTo>
                      <a:pt x="75" y="504"/>
                    </a:lnTo>
                    <a:lnTo>
                      <a:pt x="0" y="504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7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4"/>
                    </a:lnTo>
                    <a:lnTo>
                      <a:pt x="210" y="50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3" name="Freeform 21">
                <a:extLst>
                  <a:ext uri="{FF2B5EF4-FFF2-40B4-BE49-F238E27FC236}">
                    <a16:creationId xmlns:a16="http://schemas.microsoft.com/office/drawing/2014/main" id="{426B29D0-EDD0-40AA-A82F-5FD230E13C0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61298" y="5627943"/>
                <a:ext cx="97004" cy="112422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7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3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99"/>
                  </a:cxn>
                  <a:cxn ang="0">
                    <a:pos x="95" y="83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2"/>
                      <a:pt x="0" y="107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99"/>
                    </a:cubicBezTo>
                    <a:cubicBezTo>
                      <a:pt x="94" y="95"/>
                      <a:pt x="95" y="89"/>
                      <a:pt x="95" y="83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4" name="Freeform 22">
                <a:extLst>
                  <a:ext uri="{FF2B5EF4-FFF2-40B4-BE49-F238E27FC236}">
                    <a16:creationId xmlns:a16="http://schemas.microsoft.com/office/drawing/2014/main" id="{786A2A7D-574F-4FED-8013-E00E912A0D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27362" y="5584901"/>
                <a:ext cx="207821" cy="152573"/>
              </a:xfrm>
              <a:custGeom>
                <a:avLst/>
                <a:gdLst/>
                <a:ahLst/>
                <a:cxnLst>
                  <a:cxn ang="0">
                    <a:pos x="219" y="201"/>
                  </a:cxn>
                  <a:cxn ang="0">
                    <a:pos x="179" y="201"/>
                  </a:cxn>
                  <a:cxn ang="0">
                    <a:pos x="142" y="61"/>
                  </a:cxn>
                  <a:cxn ang="0">
                    <a:pos x="140" y="56"/>
                  </a:cxn>
                  <a:cxn ang="0">
                    <a:pos x="140" y="50"/>
                  </a:cxn>
                  <a:cxn ang="0">
                    <a:pos x="139" y="45"/>
                  </a:cxn>
                  <a:cxn ang="0">
                    <a:pos x="138" y="39"/>
                  </a:cxn>
                  <a:cxn ang="0">
                    <a:pos x="138" y="39"/>
                  </a:cxn>
                  <a:cxn ang="0">
                    <a:pos x="137" y="45"/>
                  </a:cxn>
                  <a:cxn ang="0">
                    <a:pos x="136" y="50"/>
                  </a:cxn>
                  <a:cxn ang="0">
                    <a:pos x="135" y="56"/>
                  </a:cxn>
                  <a:cxn ang="0">
                    <a:pos x="134" y="61"/>
                  </a:cxn>
                  <a:cxn ang="0">
                    <a:pos x="97" y="201"/>
                  </a:cxn>
                  <a:cxn ang="0">
                    <a:pos x="57" y="201"/>
                  </a:cxn>
                  <a:cxn ang="0">
                    <a:pos x="0" y="0"/>
                  </a:cxn>
                  <a:cxn ang="0">
                    <a:pos x="37" y="0"/>
                  </a:cxn>
                  <a:cxn ang="0">
                    <a:pos x="74" y="146"/>
                  </a:cxn>
                  <a:cxn ang="0">
                    <a:pos x="75" y="151"/>
                  </a:cxn>
                  <a:cxn ang="0">
                    <a:pos x="76" y="157"/>
                  </a:cxn>
                  <a:cxn ang="0">
                    <a:pos x="76" y="162"/>
                  </a:cxn>
                  <a:cxn ang="0">
                    <a:pos x="77" y="167"/>
                  </a:cxn>
                  <a:cxn ang="0">
                    <a:pos x="78" y="167"/>
                  </a:cxn>
                  <a:cxn ang="0">
                    <a:pos x="78" y="163"/>
                  </a:cxn>
                  <a:cxn ang="0">
                    <a:pos x="79" y="157"/>
                  </a:cxn>
                  <a:cxn ang="0">
                    <a:pos x="80" y="151"/>
                  </a:cxn>
                  <a:cxn ang="0">
                    <a:pos x="81" y="145"/>
                  </a:cxn>
                  <a:cxn ang="0">
                    <a:pos x="122" y="0"/>
                  </a:cxn>
                  <a:cxn ang="0">
                    <a:pos x="158" y="0"/>
                  </a:cxn>
                  <a:cxn ang="0">
                    <a:pos x="196" y="147"/>
                  </a:cxn>
                  <a:cxn ang="0">
                    <a:pos x="198" y="157"/>
                  </a:cxn>
                  <a:cxn ang="0">
                    <a:pos x="199" y="167"/>
                  </a:cxn>
                  <a:cxn ang="0">
                    <a:pos x="200" y="167"/>
                  </a:cxn>
                  <a:cxn ang="0">
                    <a:pos x="200" y="162"/>
                  </a:cxn>
                  <a:cxn ang="0">
                    <a:pos x="201" y="156"/>
                  </a:cxn>
                  <a:cxn ang="0">
                    <a:pos x="202" y="151"/>
                  </a:cxn>
                  <a:cxn ang="0">
                    <a:pos x="203" y="146"/>
                  </a:cxn>
                  <a:cxn ang="0">
                    <a:pos x="239" y="0"/>
                  </a:cxn>
                  <a:cxn ang="0">
                    <a:pos x="274" y="0"/>
                  </a:cxn>
                  <a:cxn ang="0">
                    <a:pos x="219" y="201"/>
                  </a:cxn>
                </a:cxnLst>
                <a:rect l="0" t="0" r="r" b="b"/>
                <a:pathLst>
                  <a:path w="274" h="201">
                    <a:moveTo>
                      <a:pt x="219" y="201"/>
                    </a:moveTo>
                    <a:cubicBezTo>
                      <a:pt x="179" y="201"/>
                      <a:pt x="179" y="201"/>
                      <a:pt x="179" y="201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1" y="59"/>
                      <a:pt x="141" y="58"/>
                      <a:pt x="140" y="56"/>
                    </a:cubicBezTo>
                    <a:cubicBezTo>
                      <a:pt x="140" y="54"/>
                      <a:pt x="140" y="52"/>
                      <a:pt x="140" y="50"/>
                    </a:cubicBezTo>
                    <a:cubicBezTo>
                      <a:pt x="139" y="48"/>
                      <a:pt x="139" y="47"/>
                      <a:pt x="139" y="45"/>
                    </a:cubicBezTo>
                    <a:cubicBezTo>
                      <a:pt x="139" y="43"/>
                      <a:pt x="138" y="41"/>
                      <a:pt x="138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41"/>
                      <a:pt x="137" y="43"/>
                      <a:pt x="137" y="45"/>
                    </a:cubicBezTo>
                    <a:cubicBezTo>
                      <a:pt x="137" y="47"/>
                      <a:pt x="137" y="48"/>
                      <a:pt x="136" y="50"/>
                    </a:cubicBezTo>
                    <a:cubicBezTo>
                      <a:pt x="136" y="52"/>
                      <a:pt x="136" y="54"/>
                      <a:pt x="135" y="56"/>
                    </a:cubicBezTo>
                    <a:cubicBezTo>
                      <a:pt x="135" y="58"/>
                      <a:pt x="135" y="59"/>
                      <a:pt x="134" y="61"/>
                    </a:cubicBezTo>
                    <a:cubicBezTo>
                      <a:pt x="97" y="201"/>
                      <a:pt x="97" y="201"/>
                      <a:pt x="97" y="201"/>
                    </a:cubicBezTo>
                    <a:cubicBezTo>
                      <a:pt x="57" y="201"/>
                      <a:pt x="57" y="201"/>
                      <a:pt x="57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74" y="146"/>
                      <a:pt x="74" y="146"/>
                      <a:pt x="74" y="146"/>
                    </a:cubicBezTo>
                    <a:cubicBezTo>
                      <a:pt x="74" y="147"/>
                      <a:pt x="75" y="149"/>
                      <a:pt x="75" y="151"/>
                    </a:cubicBezTo>
                    <a:cubicBezTo>
                      <a:pt x="75" y="153"/>
                      <a:pt x="76" y="155"/>
                      <a:pt x="76" y="157"/>
                    </a:cubicBezTo>
                    <a:cubicBezTo>
                      <a:pt x="76" y="159"/>
                      <a:pt x="76" y="161"/>
                      <a:pt x="76" y="162"/>
                    </a:cubicBezTo>
                    <a:cubicBezTo>
                      <a:pt x="77" y="164"/>
                      <a:pt x="77" y="166"/>
                      <a:pt x="77" y="167"/>
                    </a:cubicBezTo>
                    <a:cubicBezTo>
                      <a:pt x="78" y="167"/>
                      <a:pt x="78" y="167"/>
                      <a:pt x="78" y="167"/>
                    </a:cubicBezTo>
                    <a:cubicBezTo>
                      <a:pt x="78" y="166"/>
                      <a:pt x="78" y="164"/>
                      <a:pt x="78" y="163"/>
                    </a:cubicBezTo>
                    <a:cubicBezTo>
                      <a:pt x="78" y="161"/>
                      <a:pt x="79" y="159"/>
                      <a:pt x="79" y="157"/>
                    </a:cubicBezTo>
                    <a:cubicBezTo>
                      <a:pt x="79" y="155"/>
                      <a:pt x="80" y="153"/>
                      <a:pt x="80" y="151"/>
                    </a:cubicBezTo>
                    <a:cubicBezTo>
                      <a:pt x="81" y="149"/>
                      <a:pt x="81" y="147"/>
                      <a:pt x="81" y="145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96" y="147"/>
                      <a:pt x="196" y="147"/>
                      <a:pt x="196" y="147"/>
                    </a:cubicBezTo>
                    <a:cubicBezTo>
                      <a:pt x="197" y="150"/>
                      <a:pt x="198" y="153"/>
                      <a:pt x="198" y="157"/>
                    </a:cubicBezTo>
                    <a:cubicBezTo>
                      <a:pt x="199" y="160"/>
                      <a:pt x="199" y="164"/>
                      <a:pt x="199" y="167"/>
                    </a:cubicBezTo>
                    <a:cubicBezTo>
                      <a:pt x="200" y="167"/>
                      <a:pt x="200" y="167"/>
                      <a:pt x="200" y="167"/>
                    </a:cubicBezTo>
                    <a:cubicBezTo>
                      <a:pt x="200" y="166"/>
                      <a:pt x="200" y="164"/>
                      <a:pt x="200" y="162"/>
                    </a:cubicBezTo>
                    <a:cubicBezTo>
                      <a:pt x="201" y="160"/>
                      <a:pt x="201" y="158"/>
                      <a:pt x="201" y="156"/>
                    </a:cubicBezTo>
                    <a:cubicBezTo>
                      <a:pt x="201" y="155"/>
                      <a:pt x="202" y="153"/>
                      <a:pt x="202" y="151"/>
                    </a:cubicBezTo>
                    <a:cubicBezTo>
                      <a:pt x="202" y="149"/>
                      <a:pt x="202" y="148"/>
                      <a:pt x="203" y="146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74" y="0"/>
                      <a:pt x="274" y="0"/>
                      <a:pt x="274" y="0"/>
                    </a:cubicBezTo>
                    <a:lnTo>
                      <a:pt x="21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5" name="Freeform 23">
                <a:extLst>
                  <a:ext uri="{FF2B5EF4-FFF2-40B4-BE49-F238E27FC236}">
                    <a16:creationId xmlns:a16="http://schemas.microsoft.com/office/drawing/2014/main" id="{61873666-CE51-4198-88E4-A41791AF65F5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934540" y="5625694"/>
                <a:ext cx="99253" cy="114671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2" y="143"/>
                      <a:pt x="24" y="138"/>
                      <a:pt x="18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6" name="Rectangle 24">
                <a:extLst>
                  <a:ext uri="{FF2B5EF4-FFF2-40B4-BE49-F238E27FC236}">
                    <a16:creationId xmlns:a16="http://schemas.microsoft.com/office/drawing/2014/main" id="{D2F76985-5357-4ACF-9AEB-C7983B11BE90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7052744" y="5575586"/>
                <a:ext cx="25054" cy="161888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2C507C-8271-4DF0-A931-0E70E92DCD0D}"/>
                </a:ext>
              </a:extLst>
            </p:cNvPr>
            <p:cNvGrpSpPr/>
            <p:nvPr/>
          </p:nvGrpSpPr>
          <p:grpSpPr bwMode="black">
            <a:xfrm>
              <a:off x="5303919" y="2606000"/>
              <a:ext cx="1045758" cy="163878"/>
              <a:chOff x="891368" y="5611897"/>
              <a:chExt cx="1049730" cy="170204"/>
            </a:xfrm>
            <a:grpFill/>
            <a:effectLst/>
          </p:grpSpPr>
          <p:sp>
            <p:nvSpPr>
              <p:cNvPr id="200" name="Freeform 32">
                <a:extLst>
                  <a:ext uri="{FF2B5EF4-FFF2-40B4-BE49-F238E27FC236}">
                    <a16:creationId xmlns:a16="http://schemas.microsoft.com/office/drawing/2014/main" id="{AFB4F0FA-B28F-42CE-9667-4E332C4907E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91368" y="5618377"/>
                <a:ext cx="93741" cy="163724"/>
              </a:xfrm>
              <a:custGeom>
                <a:avLst/>
                <a:gdLst/>
                <a:ahLst/>
                <a:cxnLst>
                  <a:cxn ang="0">
                    <a:pos x="120" y="152"/>
                  </a:cxn>
                  <a:cxn ang="0">
                    <a:pos x="116" y="173"/>
                  </a:cxn>
                  <a:cxn ang="0">
                    <a:pos x="104" y="191"/>
                  </a:cxn>
                  <a:cxn ang="0">
                    <a:pos x="82" y="204"/>
                  </a:cxn>
                  <a:cxn ang="0">
                    <a:pos x="48" y="209"/>
                  </a:cxn>
                  <a:cxn ang="0">
                    <a:pos x="35" y="208"/>
                  </a:cxn>
                  <a:cxn ang="0">
                    <a:pos x="21" y="205"/>
                  </a:cxn>
                  <a:cxn ang="0">
                    <a:pos x="9" y="201"/>
                  </a:cxn>
                  <a:cxn ang="0">
                    <a:pos x="0" y="197"/>
                  </a:cxn>
                  <a:cxn ang="0">
                    <a:pos x="0" y="160"/>
                  </a:cxn>
                  <a:cxn ang="0">
                    <a:pos x="12" y="169"/>
                  </a:cxn>
                  <a:cxn ang="0">
                    <a:pos x="25" y="175"/>
                  </a:cxn>
                  <a:cxn ang="0">
                    <a:pos x="39" y="179"/>
                  </a:cxn>
                  <a:cxn ang="0">
                    <a:pos x="52" y="180"/>
                  </a:cxn>
                  <a:cxn ang="0">
                    <a:pos x="68" y="178"/>
                  </a:cxn>
                  <a:cxn ang="0">
                    <a:pos x="78" y="172"/>
                  </a:cxn>
                  <a:cxn ang="0">
                    <a:pos x="83" y="164"/>
                  </a:cxn>
                  <a:cxn ang="0">
                    <a:pos x="84" y="155"/>
                  </a:cxn>
                  <a:cxn ang="0">
                    <a:pos x="82" y="145"/>
                  </a:cxn>
                  <a:cxn ang="0">
                    <a:pos x="75" y="135"/>
                  </a:cxn>
                  <a:cxn ang="0">
                    <a:pos x="63" y="125"/>
                  </a:cxn>
                  <a:cxn ang="0">
                    <a:pos x="45" y="115"/>
                  </a:cxn>
                  <a:cxn ang="0">
                    <a:pos x="23" y="101"/>
                  </a:cxn>
                  <a:cxn ang="0">
                    <a:pos x="9" y="87"/>
                  </a:cxn>
                  <a:cxn ang="0">
                    <a:pos x="2" y="73"/>
                  </a:cxn>
                  <a:cxn ang="0">
                    <a:pos x="0" y="57"/>
                  </a:cxn>
                  <a:cxn ang="0">
                    <a:pos x="4" y="34"/>
                  </a:cxn>
                  <a:cxn ang="0">
                    <a:pos x="18" y="16"/>
                  </a:cxn>
                  <a:cxn ang="0">
                    <a:pos x="40" y="5"/>
                  </a:cxn>
                  <a:cxn ang="0">
                    <a:pos x="68" y="0"/>
                  </a:cxn>
                  <a:cxn ang="0">
                    <a:pos x="81" y="1"/>
                  </a:cxn>
                  <a:cxn ang="0">
                    <a:pos x="94" y="3"/>
                  </a:cxn>
                  <a:cxn ang="0">
                    <a:pos x="104" y="6"/>
                  </a:cxn>
                  <a:cxn ang="0">
                    <a:pos x="112" y="8"/>
                  </a:cxn>
                  <a:cxn ang="0">
                    <a:pos x="112" y="43"/>
                  </a:cxn>
                  <a:cxn ang="0">
                    <a:pos x="102" y="37"/>
                  </a:cxn>
                  <a:cxn ang="0">
                    <a:pos x="92" y="33"/>
                  </a:cxn>
                  <a:cxn ang="0">
                    <a:pos x="80" y="30"/>
                  </a:cxn>
                  <a:cxn ang="0">
                    <a:pos x="68" y="29"/>
                  </a:cxn>
                  <a:cxn ang="0">
                    <a:pos x="54" y="31"/>
                  </a:cxn>
                  <a:cxn ang="0">
                    <a:pos x="44" y="36"/>
                  </a:cxn>
                  <a:cxn ang="0">
                    <a:pos x="38" y="44"/>
                  </a:cxn>
                  <a:cxn ang="0">
                    <a:pos x="35" y="54"/>
                  </a:cxn>
                  <a:cxn ang="0">
                    <a:pos x="37" y="65"/>
                  </a:cxn>
                  <a:cxn ang="0">
                    <a:pos x="43" y="74"/>
                  </a:cxn>
                  <a:cxn ang="0">
                    <a:pos x="54" y="83"/>
                  </a:cxn>
                  <a:cxn ang="0">
                    <a:pos x="70" y="92"/>
                  </a:cxn>
                  <a:cxn ang="0">
                    <a:pos x="92" y="105"/>
                  </a:cxn>
                  <a:cxn ang="0">
                    <a:pos x="107" y="119"/>
                  </a:cxn>
                  <a:cxn ang="0">
                    <a:pos x="117" y="134"/>
                  </a:cxn>
                  <a:cxn ang="0">
                    <a:pos x="120" y="152"/>
                  </a:cxn>
                </a:cxnLst>
                <a:rect l="0" t="0" r="r" b="b"/>
                <a:pathLst>
                  <a:path w="120" h="209">
                    <a:moveTo>
                      <a:pt x="120" y="152"/>
                    </a:moveTo>
                    <a:cubicBezTo>
                      <a:pt x="120" y="159"/>
                      <a:pt x="119" y="166"/>
                      <a:pt x="116" y="173"/>
                    </a:cubicBezTo>
                    <a:cubicBezTo>
                      <a:pt x="114" y="180"/>
                      <a:pt x="110" y="186"/>
                      <a:pt x="104" y="191"/>
                    </a:cubicBezTo>
                    <a:cubicBezTo>
                      <a:pt x="98" y="196"/>
                      <a:pt x="91" y="201"/>
                      <a:pt x="82" y="204"/>
                    </a:cubicBezTo>
                    <a:cubicBezTo>
                      <a:pt x="73" y="207"/>
                      <a:pt x="62" y="209"/>
                      <a:pt x="48" y="209"/>
                    </a:cubicBezTo>
                    <a:cubicBezTo>
                      <a:pt x="44" y="209"/>
                      <a:pt x="40" y="208"/>
                      <a:pt x="35" y="208"/>
                    </a:cubicBezTo>
                    <a:cubicBezTo>
                      <a:pt x="30" y="207"/>
                      <a:pt x="26" y="206"/>
                      <a:pt x="21" y="205"/>
                    </a:cubicBezTo>
                    <a:cubicBezTo>
                      <a:pt x="17" y="204"/>
                      <a:pt x="13" y="203"/>
                      <a:pt x="9" y="201"/>
                    </a:cubicBezTo>
                    <a:cubicBezTo>
                      <a:pt x="6" y="200"/>
                      <a:pt x="3" y="198"/>
                      <a:pt x="0" y="197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4" y="163"/>
                      <a:pt x="7" y="166"/>
                      <a:pt x="12" y="169"/>
                    </a:cubicBezTo>
                    <a:cubicBezTo>
                      <a:pt x="16" y="171"/>
                      <a:pt x="20" y="173"/>
                      <a:pt x="25" y="175"/>
                    </a:cubicBezTo>
                    <a:cubicBezTo>
                      <a:pt x="30" y="177"/>
                      <a:pt x="34" y="178"/>
                      <a:pt x="39" y="179"/>
                    </a:cubicBezTo>
                    <a:cubicBezTo>
                      <a:pt x="43" y="180"/>
                      <a:pt x="48" y="180"/>
                      <a:pt x="52" y="180"/>
                    </a:cubicBezTo>
                    <a:cubicBezTo>
                      <a:pt x="58" y="180"/>
                      <a:pt x="64" y="179"/>
                      <a:pt x="68" y="178"/>
                    </a:cubicBezTo>
                    <a:cubicBezTo>
                      <a:pt x="72" y="176"/>
                      <a:pt x="76" y="174"/>
                      <a:pt x="78" y="172"/>
                    </a:cubicBezTo>
                    <a:cubicBezTo>
                      <a:pt x="80" y="170"/>
                      <a:pt x="82" y="167"/>
                      <a:pt x="83" y="164"/>
                    </a:cubicBezTo>
                    <a:cubicBezTo>
                      <a:pt x="84" y="161"/>
                      <a:pt x="84" y="158"/>
                      <a:pt x="84" y="155"/>
                    </a:cubicBezTo>
                    <a:cubicBezTo>
                      <a:pt x="84" y="151"/>
                      <a:pt x="84" y="148"/>
                      <a:pt x="82" y="145"/>
                    </a:cubicBezTo>
                    <a:cubicBezTo>
                      <a:pt x="81" y="141"/>
                      <a:pt x="78" y="138"/>
                      <a:pt x="75" y="135"/>
                    </a:cubicBezTo>
                    <a:cubicBezTo>
                      <a:pt x="72" y="132"/>
                      <a:pt x="68" y="129"/>
                      <a:pt x="63" y="125"/>
                    </a:cubicBezTo>
                    <a:cubicBezTo>
                      <a:pt x="58" y="122"/>
                      <a:pt x="52" y="119"/>
                      <a:pt x="45" y="115"/>
                    </a:cubicBezTo>
                    <a:cubicBezTo>
                      <a:pt x="36" y="110"/>
                      <a:pt x="29" y="106"/>
                      <a:pt x="23" y="101"/>
                    </a:cubicBezTo>
                    <a:cubicBezTo>
                      <a:pt x="17" y="97"/>
                      <a:pt x="13" y="92"/>
                      <a:pt x="9" y="87"/>
                    </a:cubicBezTo>
                    <a:cubicBezTo>
                      <a:pt x="6" y="83"/>
                      <a:pt x="3" y="78"/>
                      <a:pt x="2" y="73"/>
                    </a:cubicBezTo>
                    <a:cubicBezTo>
                      <a:pt x="0" y="68"/>
                      <a:pt x="0" y="62"/>
                      <a:pt x="0" y="57"/>
                    </a:cubicBezTo>
                    <a:cubicBezTo>
                      <a:pt x="0" y="49"/>
                      <a:pt x="1" y="41"/>
                      <a:pt x="4" y="34"/>
                    </a:cubicBezTo>
                    <a:cubicBezTo>
                      <a:pt x="8" y="27"/>
                      <a:pt x="12" y="21"/>
                      <a:pt x="18" y="16"/>
                    </a:cubicBezTo>
                    <a:cubicBezTo>
                      <a:pt x="24" y="11"/>
                      <a:pt x="31" y="7"/>
                      <a:pt x="40" y="5"/>
                    </a:cubicBezTo>
                    <a:cubicBezTo>
                      <a:pt x="48" y="2"/>
                      <a:pt x="58" y="0"/>
                      <a:pt x="68" y="0"/>
                    </a:cubicBezTo>
                    <a:cubicBezTo>
                      <a:pt x="72" y="0"/>
                      <a:pt x="77" y="1"/>
                      <a:pt x="81" y="1"/>
                    </a:cubicBezTo>
                    <a:cubicBezTo>
                      <a:pt x="86" y="2"/>
                      <a:pt x="90" y="2"/>
                      <a:pt x="94" y="3"/>
                    </a:cubicBezTo>
                    <a:cubicBezTo>
                      <a:pt x="98" y="4"/>
                      <a:pt x="101" y="5"/>
                      <a:pt x="104" y="6"/>
                    </a:cubicBezTo>
                    <a:cubicBezTo>
                      <a:pt x="108" y="6"/>
                      <a:pt x="110" y="7"/>
                      <a:pt x="112" y="8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09" y="41"/>
                      <a:pt x="106" y="39"/>
                      <a:pt x="102" y="37"/>
                    </a:cubicBezTo>
                    <a:cubicBezTo>
                      <a:pt x="99" y="35"/>
                      <a:pt x="95" y="34"/>
                      <a:pt x="92" y="33"/>
                    </a:cubicBezTo>
                    <a:cubicBezTo>
                      <a:pt x="88" y="31"/>
                      <a:pt x="84" y="31"/>
                      <a:pt x="80" y="30"/>
                    </a:cubicBezTo>
                    <a:cubicBezTo>
                      <a:pt x="76" y="29"/>
                      <a:pt x="72" y="29"/>
                      <a:pt x="68" y="29"/>
                    </a:cubicBezTo>
                    <a:cubicBezTo>
                      <a:pt x="63" y="29"/>
                      <a:pt x="58" y="30"/>
                      <a:pt x="54" y="31"/>
                    </a:cubicBezTo>
                    <a:cubicBezTo>
                      <a:pt x="50" y="32"/>
                      <a:pt x="47" y="34"/>
                      <a:pt x="44" y="36"/>
                    </a:cubicBezTo>
                    <a:cubicBezTo>
                      <a:pt x="41" y="38"/>
                      <a:pt x="39" y="41"/>
                      <a:pt x="38" y="44"/>
                    </a:cubicBezTo>
                    <a:cubicBezTo>
                      <a:pt x="36" y="47"/>
                      <a:pt x="35" y="51"/>
                      <a:pt x="35" y="54"/>
                    </a:cubicBezTo>
                    <a:cubicBezTo>
                      <a:pt x="35" y="58"/>
                      <a:pt x="36" y="62"/>
                      <a:pt x="37" y="65"/>
                    </a:cubicBezTo>
                    <a:cubicBezTo>
                      <a:pt x="38" y="68"/>
                      <a:pt x="40" y="71"/>
                      <a:pt x="43" y="74"/>
                    </a:cubicBezTo>
                    <a:cubicBezTo>
                      <a:pt x="46" y="77"/>
                      <a:pt x="49" y="80"/>
                      <a:pt x="54" y="83"/>
                    </a:cubicBezTo>
                    <a:cubicBezTo>
                      <a:pt x="58" y="86"/>
                      <a:pt x="64" y="89"/>
                      <a:pt x="70" y="92"/>
                    </a:cubicBezTo>
                    <a:cubicBezTo>
                      <a:pt x="78" y="96"/>
                      <a:pt x="86" y="101"/>
                      <a:pt x="92" y="105"/>
                    </a:cubicBezTo>
                    <a:cubicBezTo>
                      <a:pt x="98" y="109"/>
                      <a:pt x="103" y="114"/>
                      <a:pt x="107" y="119"/>
                    </a:cubicBezTo>
                    <a:cubicBezTo>
                      <a:pt x="112" y="123"/>
                      <a:pt x="115" y="129"/>
                      <a:pt x="117" y="134"/>
                    </a:cubicBezTo>
                    <a:cubicBezTo>
                      <a:pt x="119" y="139"/>
                      <a:pt x="120" y="145"/>
                      <a:pt x="120" y="1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1" name="Freeform 33">
                <a:extLst>
                  <a:ext uri="{FF2B5EF4-FFF2-40B4-BE49-F238E27FC236}">
                    <a16:creationId xmlns:a16="http://schemas.microsoft.com/office/drawing/2014/main" id="{D4D59FAF-F6BE-4E53-B577-E48EBEC8D1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96773" y="5663736"/>
                <a:ext cx="94605" cy="11836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5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2" name="Rectangle 34">
                <a:extLst>
                  <a:ext uri="{FF2B5EF4-FFF2-40B4-BE49-F238E27FC236}">
                    <a16:creationId xmlns:a16="http://schemas.microsoft.com/office/drawing/2014/main" id="{F1D19EF0-C01D-4E77-82C9-296D45998FE1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1115570" y="5611897"/>
                <a:ext cx="25055" cy="167180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3" name="Freeform 35">
                <a:extLst>
                  <a:ext uri="{FF2B5EF4-FFF2-40B4-BE49-F238E27FC236}">
                    <a16:creationId xmlns:a16="http://schemas.microsoft.com/office/drawing/2014/main" id="{2C60D174-4B7C-4D6B-941E-E99CC6DE459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60928" y="5663736"/>
                <a:ext cx="93741" cy="118365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1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89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4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1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5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79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7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2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4" name="Freeform 36">
                <a:extLst>
                  <a:ext uri="{FF2B5EF4-FFF2-40B4-BE49-F238E27FC236}">
                    <a16:creationId xmlns:a16="http://schemas.microsoft.com/office/drawing/2014/main" id="{7E7B2333-2432-4EFA-803A-D2CD7BFA8A6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279293" y="5663736"/>
                <a:ext cx="168043" cy="115341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5" y="34"/>
                  </a:cxn>
                  <a:cxn ang="0">
                    <a:pos x="166" y="28"/>
                  </a:cxn>
                  <a:cxn ang="0">
                    <a:pos x="154" y="26"/>
                  </a:cxn>
                  <a:cxn ang="0">
                    <a:pos x="142" y="30"/>
                  </a:cxn>
                  <a:cxn ang="0">
                    <a:pos x="132" y="38"/>
                  </a:cxn>
                  <a:cxn ang="0">
                    <a:pos x="126" y="51"/>
                  </a:cxn>
                  <a:cxn ang="0">
                    <a:pos x="124" y="66"/>
                  </a:cxn>
                  <a:cxn ang="0">
                    <a:pos x="124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4" y="35"/>
                  </a:cxn>
                  <a:cxn ang="0">
                    <a:pos x="75" y="28"/>
                  </a:cxn>
                  <a:cxn ang="0">
                    <a:pos x="63" y="26"/>
                  </a:cxn>
                  <a:cxn ang="0">
                    <a:pos x="51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3" y="66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9" y="0"/>
                  </a:cxn>
                  <a:cxn ang="0">
                    <a:pos x="93" y="2"/>
                  </a:cxn>
                  <a:cxn ang="0">
                    <a:pos x="104" y="7"/>
                  </a:cxn>
                  <a:cxn ang="0">
                    <a:pos x="114" y="16"/>
                  </a:cxn>
                  <a:cxn ang="0">
                    <a:pos x="120" y="28"/>
                  </a:cxn>
                  <a:cxn ang="0">
                    <a:pos x="140" y="7"/>
                  </a:cxn>
                  <a:cxn ang="0">
                    <a:pos x="168" y="0"/>
                  </a:cxn>
                  <a:cxn ang="0">
                    <a:pos x="203" y="14"/>
                  </a:cxn>
                  <a:cxn ang="0">
                    <a:pos x="215" y="58"/>
                  </a:cxn>
                  <a:cxn ang="0">
                    <a:pos x="215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5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4" y="61"/>
                      <a:pt x="124" y="66"/>
                    </a:cubicBezTo>
                    <a:cubicBezTo>
                      <a:pt x="124" y="147"/>
                      <a:pt x="124" y="147"/>
                      <a:pt x="124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1" y="51"/>
                      <a:pt x="89" y="46"/>
                    </a:cubicBezTo>
                    <a:cubicBezTo>
                      <a:pt x="88" y="41"/>
                      <a:pt x="86" y="38"/>
                      <a:pt x="84" y="35"/>
                    </a:cubicBezTo>
                    <a:cubicBezTo>
                      <a:pt x="81" y="32"/>
                      <a:pt x="78" y="30"/>
                      <a:pt x="75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3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4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5" name="Freeform 37">
                <a:extLst>
                  <a:ext uri="{FF2B5EF4-FFF2-40B4-BE49-F238E27FC236}">
                    <a16:creationId xmlns:a16="http://schemas.microsoft.com/office/drawing/2014/main" id="{4B65A96E-3499-419C-AE44-0B796D7932F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464183" y="5663736"/>
                <a:ext cx="94605" cy="11836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6" name="Freeform 38">
                <a:extLst>
                  <a:ext uri="{FF2B5EF4-FFF2-40B4-BE49-F238E27FC236}">
                    <a16:creationId xmlns:a16="http://schemas.microsoft.com/office/drawing/2014/main" id="{57967F39-DB94-4CD2-9556-37A60B77856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571316" y="5632201"/>
                <a:ext cx="71278" cy="149900"/>
              </a:xfrm>
              <a:custGeom>
                <a:avLst/>
                <a:gdLst/>
                <a:ahLst/>
                <a:cxnLst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34" y="179"/>
                  </a:cxn>
                  <a:cxn ang="0">
                    <a:pos x="23" y="145"/>
                  </a:cxn>
                  <a:cxn ang="0">
                    <a:pos x="23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3" y="43"/>
                  </a:cxn>
                  <a:cxn ang="0">
                    <a:pos x="23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6" y="164"/>
                  </a:cxn>
                  <a:cxn ang="0">
                    <a:pos x="83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</a:cxnLst>
                <a:rect l="0" t="0" r="r" b="b"/>
                <a:pathLst>
                  <a:path w="91" h="1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3" y="160"/>
                      <a:pt x="23" y="145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3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7" name="Freeform 39">
                <a:extLst>
                  <a:ext uri="{FF2B5EF4-FFF2-40B4-BE49-F238E27FC236}">
                    <a16:creationId xmlns:a16="http://schemas.microsoft.com/office/drawing/2014/main" id="{E48CE500-F165-4A72-B776-2FA234AD284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721648" y="5621401"/>
                <a:ext cx="104541" cy="157676"/>
              </a:xfrm>
              <a:custGeom>
                <a:avLst/>
                <a:gdLst/>
                <a:ahLst/>
                <a:cxnLst>
                  <a:cxn ang="0">
                    <a:pos x="134" y="62"/>
                  </a:cxn>
                  <a:cxn ang="0">
                    <a:pos x="129" y="88"/>
                  </a:cxn>
                  <a:cxn ang="0">
                    <a:pos x="114" y="109"/>
                  </a:cxn>
                  <a:cxn ang="0">
                    <a:pos x="90" y="123"/>
                  </a:cxn>
                  <a:cxn ang="0">
                    <a:pos x="57" y="129"/>
                  </a:cxn>
                  <a:cxn ang="0">
                    <a:pos x="33" y="129"/>
                  </a:cxn>
                  <a:cxn ang="0">
                    <a:pos x="33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93" y="4"/>
                  </a:cxn>
                  <a:cxn ang="0">
                    <a:pos x="116" y="17"/>
                  </a:cxn>
                  <a:cxn ang="0">
                    <a:pos x="129" y="36"/>
                  </a:cxn>
                  <a:cxn ang="0">
                    <a:pos x="134" y="62"/>
                  </a:cxn>
                  <a:cxn ang="0">
                    <a:pos x="99" y="63"/>
                  </a:cxn>
                  <a:cxn ang="0">
                    <a:pos x="96" y="49"/>
                  </a:cxn>
                  <a:cxn ang="0">
                    <a:pos x="88" y="38"/>
                  </a:cxn>
                  <a:cxn ang="0">
                    <a:pos x="75" y="30"/>
                  </a:cxn>
                  <a:cxn ang="0">
                    <a:pos x="56" y="28"/>
                  </a:cxn>
                  <a:cxn ang="0">
                    <a:pos x="33" y="28"/>
                  </a:cxn>
                  <a:cxn ang="0">
                    <a:pos x="33" y="100"/>
                  </a:cxn>
                  <a:cxn ang="0">
                    <a:pos x="54" y="100"/>
                  </a:cxn>
                  <a:cxn ang="0">
                    <a:pos x="87" y="91"/>
                  </a:cxn>
                  <a:cxn ang="0">
                    <a:pos x="99" y="63"/>
                  </a:cxn>
                </a:cxnLst>
                <a:rect l="0" t="0" r="r" b="b"/>
                <a:pathLst>
                  <a:path w="134" h="201">
                    <a:moveTo>
                      <a:pt x="134" y="62"/>
                    </a:moveTo>
                    <a:cubicBezTo>
                      <a:pt x="134" y="71"/>
                      <a:pt x="132" y="80"/>
                      <a:pt x="129" y="88"/>
                    </a:cubicBezTo>
                    <a:cubicBezTo>
                      <a:pt x="125" y="96"/>
                      <a:pt x="120" y="103"/>
                      <a:pt x="114" y="109"/>
                    </a:cubicBezTo>
                    <a:cubicBezTo>
                      <a:pt x="107" y="115"/>
                      <a:pt x="99" y="120"/>
                      <a:pt x="90" y="123"/>
                    </a:cubicBezTo>
                    <a:cubicBezTo>
                      <a:pt x="80" y="127"/>
                      <a:pt x="69" y="129"/>
                      <a:pt x="57" y="129"/>
                    </a:cubicBezTo>
                    <a:cubicBezTo>
                      <a:pt x="33" y="129"/>
                      <a:pt x="33" y="129"/>
                      <a:pt x="33" y="129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4" y="0"/>
                      <a:pt x="84" y="1"/>
                      <a:pt x="93" y="4"/>
                    </a:cubicBezTo>
                    <a:cubicBezTo>
                      <a:pt x="102" y="7"/>
                      <a:pt x="110" y="11"/>
                      <a:pt x="116" y="17"/>
                    </a:cubicBezTo>
                    <a:cubicBezTo>
                      <a:pt x="122" y="22"/>
                      <a:pt x="126" y="29"/>
                      <a:pt x="129" y="36"/>
                    </a:cubicBezTo>
                    <a:cubicBezTo>
                      <a:pt x="132" y="44"/>
                      <a:pt x="134" y="53"/>
                      <a:pt x="134" y="62"/>
                    </a:cubicBezTo>
                    <a:close/>
                    <a:moveTo>
                      <a:pt x="99" y="63"/>
                    </a:moveTo>
                    <a:cubicBezTo>
                      <a:pt x="99" y="58"/>
                      <a:pt x="98" y="53"/>
                      <a:pt x="96" y="49"/>
                    </a:cubicBezTo>
                    <a:cubicBezTo>
                      <a:pt x="94" y="44"/>
                      <a:pt x="92" y="41"/>
                      <a:pt x="88" y="38"/>
                    </a:cubicBezTo>
                    <a:cubicBezTo>
                      <a:pt x="85" y="34"/>
                      <a:pt x="80" y="32"/>
                      <a:pt x="75" y="30"/>
                    </a:cubicBezTo>
                    <a:cubicBezTo>
                      <a:pt x="69" y="29"/>
                      <a:pt x="63" y="28"/>
                      <a:pt x="56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100"/>
                      <a:pt x="33" y="100"/>
                      <a:pt x="33" y="100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68" y="100"/>
                      <a:pt x="79" y="97"/>
                      <a:pt x="87" y="91"/>
                    </a:cubicBezTo>
                    <a:cubicBezTo>
                      <a:pt x="95" y="85"/>
                      <a:pt x="99" y="76"/>
                      <a:pt x="99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8" name="Freeform 40">
                <a:extLst>
                  <a:ext uri="{FF2B5EF4-FFF2-40B4-BE49-F238E27FC236}">
                    <a16:creationId xmlns:a16="http://schemas.microsoft.com/office/drawing/2014/main" id="{CB844AA7-E732-4FDC-BEA3-06E201DCE72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825757" y="5663736"/>
                <a:ext cx="115341" cy="118365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2" y="106"/>
                  </a:cxn>
                  <a:cxn ang="0">
                    <a:pos x="127" y="130"/>
                  </a:cxn>
                  <a:cxn ang="0">
                    <a:pos x="103" y="145"/>
                  </a:cxn>
                  <a:cxn ang="0">
                    <a:pos x="73" y="151"/>
                  </a:cxn>
                  <a:cxn ang="0">
                    <a:pos x="42" y="145"/>
                  </a:cxn>
                  <a:cxn ang="0">
                    <a:pos x="19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5" y="44"/>
                  </a:cxn>
                  <a:cxn ang="0">
                    <a:pos x="21" y="19"/>
                  </a:cxn>
                  <a:cxn ang="0">
                    <a:pos x="45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29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3" y="39"/>
                  </a:cxn>
                  <a:cxn ang="0">
                    <a:pos x="74" y="26"/>
                  </a:cxn>
                  <a:cxn ang="0">
                    <a:pos x="58" y="29"/>
                  </a:cxn>
                  <a:cxn ang="0">
                    <a:pos x="45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0" y="137"/>
                      <a:pt x="113" y="142"/>
                      <a:pt x="103" y="145"/>
                    </a:cubicBezTo>
                    <a:cubicBezTo>
                      <a:pt x="94" y="149"/>
                      <a:pt x="84" y="151"/>
                      <a:pt x="73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7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F90D28-B1A7-4969-AA20-048F8EC8CD09}"/>
                </a:ext>
              </a:extLst>
            </p:cNvPr>
            <p:cNvGrpSpPr/>
            <p:nvPr/>
          </p:nvGrpSpPr>
          <p:grpSpPr bwMode="black">
            <a:xfrm>
              <a:off x="5346699" y="3661884"/>
              <a:ext cx="910109" cy="212267"/>
              <a:chOff x="9053746" y="4958394"/>
              <a:chExt cx="913569" cy="220459"/>
            </a:xfrm>
            <a:grpFill/>
            <a:effectLst/>
          </p:grpSpPr>
          <p:sp>
            <p:nvSpPr>
              <p:cNvPr id="192" name="Freeform 25">
                <a:extLst>
                  <a:ext uri="{FF2B5EF4-FFF2-40B4-BE49-F238E27FC236}">
                    <a16:creationId xmlns:a16="http://schemas.microsoft.com/office/drawing/2014/main" id="{1D01112E-24A8-42A3-B060-10E397B6B3E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053746" y="4965666"/>
                <a:ext cx="150719" cy="162948"/>
              </a:xfrm>
              <a:custGeom>
                <a:avLst/>
                <a:gdLst/>
                <a:ahLst/>
                <a:cxnLst>
                  <a:cxn ang="0">
                    <a:pos x="193" y="103"/>
                  </a:cxn>
                  <a:cxn ang="0">
                    <a:pos x="186" y="146"/>
                  </a:cxn>
                  <a:cxn ang="0">
                    <a:pos x="166" y="180"/>
                  </a:cxn>
                  <a:cxn ang="0">
                    <a:pos x="135" y="201"/>
                  </a:cxn>
                  <a:cxn ang="0">
                    <a:pos x="95" y="209"/>
                  </a:cxn>
                  <a:cxn ang="0">
                    <a:pos x="56" y="201"/>
                  </a:cxn>
                  <a:cxn ang="0">
                    <a:pos x="26" y="180"/>
                  </a:cxn>
                  <a:cxn ang="0">
                    <a:pos x="7" y="148"/>
                  </a:cxn>
                  <a:cxn ang="0">
                    <a:pos x="0" y="107"/>
                  </a:cxn>
                  <a:cxn ang="0">
                    <a:pos x="6" y="64"/>
                  </a:cxn>
                  <a:cxn ang="0">
                    <a:pos x="25" y="31"/>
                  </a:cxn>
                  <a:cxn ang="0">
                    <a:pos x="56" y="8"/>
                  </a:cxn>
                  <a:cxn ang="0">
                    <a:pos x="99" y="0"/>
                  </a:cxn>
                  <a:cxn ang="0">
                    <a:pos x="137" y="8"/>
                  </a:cxn>
                  <a:cxn ang="0">
                    <a:pos x="167" y="28"/>
                  </a:cxn>
                  <a:cxn ang="0">
                    <a:pos x="186" y="61"/>
                  </a:cxn>
                  <a:cxn ang="0">
                    <a:pos x="193" y="103"/>
                  </a:cxn>
                  <a:cxn ang="0">
                    <a:pos x="158" y="106"/>
                  </a:cxn>
                  <a:cxn ang="0">
                    <a:pos x="153" y="73"/>
                  </a:cxn>
                  <a:cxn ang="0">
                    <a:pos x="141" y="49"/>
                  </a:cxn>
                  <a:cxn ang="0">
                    <a:pos x="122" y="35"/>
                  </a:cxn>
                  <a:cxn ang="0">
                    <a:pos x="97" y="30"/>
                  </a:cxn>
                  <a:cxn ang="0">
                    <a:pos x="71" y="36"/>
                  </a:cxn>
                  <a:cxn ang="0">
                    <a:pos x="52" y="51"/>
                  </a:cxn>
                  <a:cxn ang="0">
                    <a:pos x="40" y="74"/>
                  </a:cxn>
                  <a:cxn ang="0">
                    <a:pos x="35" y="104"/>
                  </a:cxn>
                  <a:cxn ang="0">
                    <a:pos x="40" y="136"/>
                  </a:cxn>
                  <a:cxn ang="0">
                    <a:pos x="53" y="159"/>
                  </a:cxn>
                  <a:cxn ang="0">
                    <a:pos x="72" y="174"/>
                  </a:cxn>
                  <a:cxn ang="0">
                    <a:pos x="96" y="179"/>
                  </a:cxn>
                  <a:cxn ang="0">
                    <a:pos x="121" y="174"/>
                  </a:cxn>
                  <a:cxn ang="0">
                    <a:pos x="140" y="160"/>
                  </a:cxn>
                  <a:cxn ang="0">
                    <a:pos x="153" y="137"/>
                  </a:cxn>
                  <a:cxn ang="0">
                    <a:pos x="158" y="106"/>
                  </a:cxn>
                </a:cxnLst>
                <a:rect l="0" t="0" r="r" b="b"/>
                <a:pathLst>
                  <a:path w="193" h="209">
                    <a:moveTo>
                      <a:pt x="193" y="103"/>
                    </a:moveTo>
                    <a:cubicBezTo>
                      <a:pt x="193" y="119"/>
                      <a:pt x="191" y="133"/>
                      <a:pt x="186" y="146"/>
                    </a:cubicBezTo>
                    <a:cubicBezTo>
                      <a:pt x="181" y="159"/>
                      <a:pt x="175" y="171"/>
                      <a:pt x="166" y="180"/>
                    </a:cubicBezTo>
                    <a:cubicBezTo>
                      <a:pt x="158" y="189"/>
                      <a:pt x="147" y="196"/>
                      <a:pt x="135" y="201"/>
                    </a:cubicBezTo>
                    <a:cubicBezTo>
                      <a:pt x="123" y="206"/>
                      <a:pt x="110" y="209"/>
                      <a:pt x="95" y="209"/>
                    </a:cubicBezTo>
                    <a:cubicBezTo>
                      <a:pt x="81" y="209"/>
                      <a:pt x="68" y="206"/>
                      <a:pt x="56" y="201"/>
                    </a:cubicBezTo>
                    <a:cubicBezTo>
                      <a:pt x="44" y="196"/>
                      <a:pt x="34" y="189"/>
                      <a:pt x="26" y="180"/>
                    </a:cubicBezTo>
                    <a:cubicBezTo>
                      <a:pt x="18" y="172"/>
                      <a:pt x="11" y="161"/>
                      <a:pt x="7" y="148"/>
                    </a:cubicBezTo>
                    <a:cubicBezTo>
                      <a:pt x="2" y="136"/>
                      <a:pt x="0" y="122"/>
                      <a:pt x="0" y="107"/>
                    </a:cubicBezTo>
                    <a:cubicBezTo>
                      <a:pt x="0" y="92"/>
                      <a:pt x="2" y="77"/>
                      <a:pt x="6" y="64"/>
                    </a:cubicBezTo>
                    <a:cubicBezTo>
                      <a:pt x="11" y="51"/>
                      <a:pt x="17" y="40"/>
                      <a:pt x="25" y="31"/>
                    </a:cubicBezTo>
                    <a:cubicBezTo>
                      <a:pt x="34" y="21"/>
                      <a:pt x="44" y="14"/>
                      <a:pt x="56" y="8"/>
                    </a:cubicBezTo>
                    <a:cubicBezTo>
                      <a:pt x="69" y="3"/>
                      <a:pt x="83" y="0"/>
                      <a:pt x="99" y="0"/>
                    </a:cubicBezTo>
                    <a:cubicBezTo>
                      <a:pt x="113" y="0"/>
                      <a:pt x="125" y="3"/>
                      <a:pt x="137" y="8"/>
                    </a:cubicBezTo>
                    <a:cubicBezTo>
                      <a:pt x="149" y="13"/>
                      <a:pt x="159" y="19"/>
                      <a:pt x="167" y="28"/>
                    </a:cubicBezTo>
                    <a:cubicBezTo>
                      <a:pt x="175" y="37"/>
                      <a:pt x="182" y="48"/>
                      <a:pt x="186" y="61"/>
                    </a:cubicBezTo>
                    <a:cubicBezTo>
                      <a:pt x="191" y="73"/>
                      <a:pt x="193" y="87"/>
                      <a:pt x="193" y="103"/>
                    </a:cubicBezTo>
                    <a:close/>
                    <a:moveTo>
                      <a:pt x="158" y="106"/>
                    </a:moveTo>
                    <a:cubicBezTo>
                      <a:pt x="158" y="93"/>
                      <a:pt x="156" y="82"/>
                      <a:pt x="153" y="73"/>
                    </a:cubicBezTo>
                    <a:cubicBezTo>
                      <a:pt x="150" y="63"/>
                      <a:pt x="146" y="56"/>
                      <a:pt x="141" y="49"/>
                    </a:cubicBezTo>
                    <a:cubicBezTo>
                      <a:pt x="136" y="43"/>
                      <a:pt x="129" y="38"/>
                      <a:pt x="122" y="35"/>
                    </a:cubicBezTo>
                    <a:cubicBezTo>
                      <a:pt x="115" y="32"/>
                      <a:pt x="106" y="30"/>
                      <a:pt x="97" y="30"/>
                    </a:cubicBezTo>
                    <a:cubicBezTo>
                      <a:pt x="88" y="30"/>
                      <a:pt x="79" y="32"/>
                      <a:pt x="71" y="36"/>
                    </a:cubicBezTo>
                    <a:cubicBezTo>
                      <a:pt x="64" y="39"/>
                      <a:pt x="57" y="44"/>
                      <a:pt x="52" y="51"/>
                    </a:cubicBezTo>
                    <a:cubicBezTo>
                      <a:pt x="47" y="57"/>
                      <a:pt x="42" y="65"/>
                      <a:pt x="40" y="74"/>
                    </a:cubicBezTo>
                    <a:cubicBezTo>
                      <a:pt x="37" y="84"/>
                      <a:pt x="35" y="94"/>
                      <a:pt x="35" y="104"/>
                    </a:cubicBezTo>
                    <a:cubicBezTo>
                      <a:pt x="35" y="116"/>
                      <a:pt x="37" y="127"/>
                      <a:pt x="40" y="136"/>
                    </a:cubicBezTo>
                    <a:cubicBezTo>
                      <a:pt x="43" y="145"/>
                      <a:pt x="47" y="153"/>
                      <a:pt x="53" y="159"/>
                    </a:cubicBezTo>
                    <a:cubicBezTo>
                      <a:pt x="58" y="166"/>
                      <a:pt x="64" y="171"/>
                      <a:pt x="72" y="174"/>
                    </a:cubicBezTo>
                    <a:cubicBezTo>
                      <a:pt x="79" y="177"/>
                      <a:pt x="87" y="179"/>
                      <a:pt x="96" y="179"/>
                    </a:cubicBezTo>
                    <a:cubicBezTo>
                      <a:pt x="105" y="179"/>
                      <a:pt x="113" y="177"/>
                      <a:pt x="121" y="174"/>
                    </a:cubicBezTo>
                    <a:cubicBezTo>
                      <a:pt x="128" y="171"/>
                      <a:pt x="135" y="167"/>
                      <a:pt x="140" y="160"/>
                    </a:cubicBezTo>
                    <a:cubicBezTo>
                      <a:pt x="146" y="154"/>
                      <a:pt x="150" y="147"/>
                      <a:pt x="153" y="137"/>
                    </a:cubicBezTo>
                    <a:cubicBezTo>
                      <a:pt x="156" y="128"/>
                      <a:pt x="158" y="118"/>
                      <a:pt x="158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3" name="Freeform 26">
                <a:extLst>
                  <a:ext uri="{FF2B5EF4-FFF2-40B4-BE49-F238E27FC236}">
                    <a16:creationId xmlns:a16="http://schemas.microsoft.com/office/drawing/2014/main" id="{2B2EDA3C-84DE-4175-88D1-1F9DFB1E4D7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226280" y="4959385"/>
                <a:ext cx="108412" cy="169228"/>
              </a:xfrm>
              <a:custGeom>
                <a:avLst/>
                <a:gdLst/>
                <a:ahLst/>
                <a:cxnLst>
                  <a:cxn ang="0">
                    <a:pos x="139" y="137"/>
                  </a:cxn>
                  <a:cxn ang="0">
                    <a:pos x="135" y="169"/>
                  </a:cxn>
                  <a:cxn ang="0">
                    <a:pos x="122" y="194"/>
                  </a:cxn>
                  <a:cxn ang="0">
                    <a:pos x="102" y="211"/>
                  </a:cxn>
                  <a:cxn ang="0">
                    <a:pos x="74" y="217"/>
                  </a:cxn>
                  <a:cxn ang="0">
                    <a:pos x="60" y="215"/>
                  </a:cxn>
                  <a:cxn ang="0">
                    <a:pos x="49" y="211"/>
                  </a:cxn>
                  <a:cxn ang="0">
                    <a:pos x="40" y="204"/>
                  </a:cxn>
                  <a:cxn ang="0">
                    <a:pos x="33" y="195"/>
                  </a:cxn>
                  <a:cxn ang="0">
                    <a:pos x="32" y="195"/>
                  </a:cxn>
                  <a:cxn ang="0">
                    <a:pos x="32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32" y="92"/>
                  </a:cxn>
                  <a:cxn ang="0">
                    <a:pos x="33" y="92"/>
                  </a:cxn>
                  <a:cxn ang="0">
                    <a:pos x="41" y="82"/>
                  </a:cxn>
                  <a:cxn ang="0">
                    <a:pos x="52" y="73"/>
                  </a:cxn>
                  <a:cxn ang="0">
                    <a:pos x="65" y="68"/>
                  </a:cxn>
                  <a:cxn ang="0">
                    <a:pos x="80" y="66"/>
                  </a:cxn>
                  <a:cxn ang="0">
                    <a:pos x="107" y="72"/>
                  </a:cxn>
                  <a:cxn ang="0">
                    <a:pos x="125" y="87"/>
                  </a:cxn>
                  <a:cxn ang="0">
                    <a:pos x="136" y="110"/>
                  </a:cxn>
                  <a:cxn ang="0">
                    <a:pos x="139" y="137"/>
                  </a:cxn>
                  <a:cxn ang="0">
                    <a:pos x="106" y="137"/>
                  </a:cxn>
                  <a:cxn ang="0">
                    <a:pos x="103" y="118"/>
                  </a:cxn>
                  <a:cxn ang="0">
                    <a:pos x="96" y="104"/>
                  </a:cxn>
                  <a:cxn ang="0">
                    <a:pos x="85" y="95"/>
                  </a:cxn>
                  <a:cxn ang="0">
                    <a:pos x="70" y="92"/>
                  </a:cxn>
                  <a:cxn ang="0">
                    <a:pos x="54" y="95"/>
                  </a:cxn>
                  <a:cxn ang="0">
                    <a:pos x="42" y="104"/>
                  </a:cxn>
                  <a:cxn ang="0">
                    <a:pos x="35" y="118"/>
                  </a:cxn>
                  <a:cxn ang="0">
                    <a:pos x="32" y="135"/>
                  </a:cxn>
                  <a:cxn ang="0">
                    <a:pos x="32" y="154"/>
                  </a:cxn>
                  <a:cxn ang="0">
                    <a:pos x="34" y="168"/>
                  </a:cxn>
                  <a:cxn ang="0">
                    <a:pos x="42" y="180"/>
                  </a:cxn>
                  <a:cxn ang="0">
                    <a:pos x="53" y="187"/>
                  </a:cxn>
                  <a:cxn ang="0">
                    <a:pos x="67" y="190"/>
                  </a:cxn>
                  <a:cxn ang="0">
                    <a:pos x="83" y="187"/>
                  </a:cxn>
                  <a:cxn ang="0">
                    <a:pos x="95" y="177"/>
                  </a:cxn>
                  <a:cxn ang="0">
                    <a:pos x="103" y="160"/>
                  </a:cxn>
                  <a:cxn ang="0">
                    <a:pos x="106" y="137"/>
                  </a:cxn>
                </a:cxnLst>
                <a:rect l="0" t="0" r="r" b="b"/>
                <a:pathLst>
                  <a:path w="139" h="217">
                    <a:moveTo>
                      <a:pt x="139" y="137"/>
                    </a:moveTo>
                    <a:cubicBezTo>
                      <a:pt x="139" y="149"/>
                      <a:pt x="138" y="159"/>
                      <a:pt x="135" y="169"/>
                    </a:cubicBezTo>
                    <a:cubicBezTo>
                      <a:pt x="132" y="179"/>
                      <a:pt x="128" y="187"/>
                      <a:pt x="122" y="194"/>
                    </a:cubicBezTo>
                    <a:cubicBezTo>
                      <a:pt x="117" y="201"/>
                      <a:pt x="110" y="207"/>
                      <a:pt x="102" y="211"/>
                    </a:cubicBezTo>
                    <a:cubicBezTo>
                      <a:pt x="94" y="215"/>
                      <a:pt x="84" y="217"/>
                      <a:pt x="74" y="217"/>
                    </a:cubicBezTo>
                    <a:cubicBezTo>
                      <a:pt x="69" y="217"/>
                      <a:pt x="64" y="216"/>
                      <a:pt x="60" y="215"/>
                    </a:cubicBezTo>
                    <a:cubicBezTo>
                      <a:pt x="56" y="214"/>
                      <a:pt x="52" y="212"/>
                      <a:pt x="49" y="211"/>
                    </a:cubicBezTo>
                    <a:cubicBezTo>
                      <a:pt x="45" y="209"/>
                      <a:pt x="42" y="206"/>
                      <a:pt x="40" y="204"/>
                    </a:cubicBezTo>
                    <a:cubicBezTo>
                      <a:pt x="37" y="201"/>
                      <a:pt x="35" y="198"/>
                      <a:pt x="33" y="195"/>
                    </a:cubicBezTo>
                    <a:cubicBezTo>
                      <a:pt x="32" y="195"/>
                      <a:pt x="32" y="195"/>
                      <a:pt x="32" y="195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5"/>
                      <a:pt x="41" y="82"/>
                    </a:cubicBezTo>
                    <a:cubicBezTo>
                      <a:pt x="44" y="78"/>
                      <a:pt x="48" y="76"/>
                      <a:pt x="52" y="73"/>
                    </a:cubicBezTo>
                    <a:cubicBezTo>
                      <a:pt x="56" y="71"/>
                      <a:pt x="60" y="69"/>
                      <a:pt x="65" y="68"/>
                    </a:cubicBezTo>
                    <a:cubicBezTo>
                      <a:pt x="69" y="67"/>
                      <a:pt x="75" y="66"/>
                      <a:pt x="80" y="66"/>
                    </a:cubicBezTo>
                    <a:cubicBezTo>
                      <a:pt x="91" y="66"/>
                      <a:pt x="100" y="68"/>
                      <a:pt x="107" y="72"/>
                    </a:cubicBezTo>
                    <a:cubicBezTo>
                      <a:pt x="114" y="75"/>
                      <a:pt x="121" y="81"/>
                      <a:pt x="125" y="87"/>
                    </a:cubicBezTo>
                    <a:cubicBezTo>
                      <a:pt x="130" y="94"/>
                      <a:pt x="134" y="101"/>
                      <a:pt x="136" y="110"/>
                    </a:cubicBezTo>
                    <a:cubicBezTo>
                      <a:pt x="138" y="119"/>
                      <a:pt x="139" y="128"/>
                      <a:pt x="139" y="137"/>
                    </a:cubicBezTo>
                    <a:close/>
                    <a:moveTo>
                      <a:pt x="106" y="137"/>
                    </a:moveTo>
                    <a:cubicBezTo>
                      <a:pt x="106" y="130"/>
                      <a:pt x="105" y="124"/>
                      <a:pt x="103" y="118"/>
                    </a:cubicBezTo>
                    <a:cubicBezTo>
                      <a:pt x="102" y="113"/>
                      <a:pt x="99" y="108"/>
                      <a:pt x="96" y="104"/>
                    </a:cubicBezTo>
                    <a:cubicBezTo>
                      <a:pt x="93" y="101"/>
                      <a:pt x="89" y="98"/>
                      <a:pt x="85" y="95"/>
                    </a:cubicBezTo>
                    <a:cubicBezTo>
                      <a:pt x="81" y="93"/>
                      <a:pt x="75" y="92"/>
                      <a:pt x="70" y="92"/>
                    </a:cubicBezTo>
                    <a:cubicBezTo>
                      <a:pt x="64" y="92"/>
                      <a:pt x="59" y="93"/>
                      <a:pt x="54" y="95"/>
                    </a:cubicBezTo>
                    <a:cubicBezTo>
                      <a:pt x="50" y="98"/>
                      <a:pt x="46" y="100"/>
                      <a:pt x="42" y="104"/>
                    </a:cubicBezTo>
                    <a:cubicBezTo>
                      <a:pt x="39" y="108"/>
                      <a:pt x="36" y="112"/>
                      <a:pt x="35" y="118"/>
                    </a:cubicBezTo>
                    <a:cubicBezTo>
                      <a:pt x="33" y="123"/>
                      <a:pt x="32" y="129"/>
                      <a:pt x="32" y="135"/>
                    </a:cubicBezTo>
                    <a:cubicBezTo>
                      <a:pt x="32" y="154"/>
                      <a:pt x="32" y="154"/>
                      <a:pt x="32" y="154"/>
                    </a:cubicBezTo>
                    <a:cubicBezTo>
                      <a:pt x="32" y="159"/>
                      <a:pt x="33" y="164"/>
                      <a:pt x="34" y="168"/>
                    </a:cubicBezTo>
                    <a:cubicBezTo>
                      <a:pt x="36" y="172"/>
                      <a:pt x="39" y="176"/>
                      <a:pt x="42" y="180"/>
                    </a:cubicBezTo>
                    <a:cubicBezTo>
                      <a:pt x="45" y="183"/>
                      <a:pt x="48" y="185"/>
                      <a:pt x="53" y="187"/>
                    </a:cubicBezTo>
                    <a:cubicBezTo>
                      <a:pt x="57" y="189"/>
                      <a:pt x="62" y="190"/>
                      <a:pt x="67" y="190"/>
                    </a:cubicBezTo>
                    <a:cubicBezTo>
                      <a:pt x="73" y="190"/>
                      <a:pt x="78" y="189"/>
                      <a:pt x="83" y="187"/>
                    </a:cubicBezTo>
                    <a:cubicBezTo>
                      <a:pt x="88" y="185"/>
                      <a:pt x="92" y="181"/>
                      <a:pt x="95" y="177"/>
                    </a:cubicBezTo>
                    <a:cubicBezTo>
                      <a:pt x="99" y="172"/>
                      <a:pt x="101" y="167"/>
                      <a:pt x="103" y="160"/>
                    </a:cubicBezTo>
                    <a:cubicBezTo>
                      <a:pt x="105" y="153"/>
                      <a:pt x="106" y="146"/>
                      <a:pt x="106" y="1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4" name="Freeform 27">
                <a:extLst>
                  <a:ext uri="{FF2B5EF4-FFF2-40B4-BE49-F238E27FC236}">
                    <a16:creationId xmlns:a16="http://schemas.microsoft.com/office/drawing/2014/main" id="{70168D02-9B20-4AE7-971C-9535679EEB7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356837" y="5011608"/>
                <a:ext cx="64783" cy="114031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5" y="31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2" y="73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2"/>
                      <a:pt x="76" y="31"/>
                      <a:pt x="75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5" y="30"/>
                      <a:pt x="52" y="32"/>
                    </a:cubicBezTo>
                    <a:cubicBezTo>
                      <a:pt x="48" y="34"/>
                      <a:pt x="44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5" name="Freeform 28">
                <a:extLst>
                  <a:ext uri="{FF2B5EF4-FFF2-40B4-BE49-F238E27FC236}">
                    <a16:creationId xmlns:a16="http://schemas.microsoft.com/office/drawing/2014/main" id="{7ABD9A18-E345-4A7A-AA0B-5269C62305F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432527" y="4958394"/>
                <a:ext cx="31069" cy="16724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6" name="Freeform 29">
                <a:extLst>
                  <a:ext uri="{FF2B5EF4-FFF2-40B4-BE49-F238E27FC236}">
                    <a16:creationId xmlns:a16="http://schemas.microsoft.com/office/drawing/2014/main" id="{FD6D23F7-DB2C-47EF-BD56-B04F41BC7B9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481775" y="5010947"/>
                <a:ext cx="109073" cy="167906"/>
              </a:xfrm>
              <a:custGeom>
                <a:avLst/>
                <a:gdLst/>
                <a:ahLst/>
                <a:cxnLst>
                  <a:cxn ang="0">
                    <a:pos x="135" y="166"/>
                  </a:cxn>
                  <a:cxn ang="0">
                    <a:pos x="121" y="192"/>
                  </a:cxn>
                  <a:cxn ang="0">
                    <a:pos x="96" y="209"/>
                  </a:cxn>
                  <a:cxn ang="0">
                    <a:pos x="59" y="215"/>
                  </a:cxn>
                  <a:cxn ang="0">
                    <a:pos x="44" y="214"/>
                  </a:cxn>
                  <a:cxn ang="0">
                    <a:pos x="31" y="212"/>
                  </a:cxn>
                  <a:cxn ang="0">
                    <a:pos x="20" y="209"/>
                  </a:cxn>
                  <a:cxn ang="0">
                    <a:pos x="11" y="206"/>
                  </a:cxn>
                  <a:cxn ang="0">
                    <a:pos x="11" y="175"/>
                  </a:cxn>
                  <a:cxn ang="0">
                    <a:pos x="21" y="180"/>
                  </a:cxn>
                  <a:cxn ang="0">
                    <a:pos x="32" y="184"/>
                  </a:cxn>
                  <a:cxn ang="0">
                    <a:pos x="45" y="187"/>
                  </a:cxn>
                  <a:cxn ang="0">
                    <a:pos x="58" y="189"/>
                  </a:cxn>
                  <a:cxn ang="0">
                    <a:pos x="81" y="185"/>
                  </a:cxn>
                  <a:cxn ang="0">
                    <a:pos x="96" y="174"/>
                  </a:cxn>
                  <a:cxn ang="0">
                    <a:pos x="105" y="158"/>
                  </a:cxn>
                  <a:cxn ang="0">
                    <a:pos x="108" y="138"/>
                  </a:cxn>
                  <a:cxn ang="0">
                    <a:pos x="108" y="124"/>
                  </a:cxn>
                  <a:cxn ang="0">
                    <a:pos x="107" y="124"/>
                  </a:cxn>
                  <a:cxn ang="0">
                    <a:pos x="88" y="144"/>
                  </a:cxn>
                  <a:cxn ang="0">
                    <a:pos x="60" y="151"/>
                  </a:cxn>
                  <a:cxn ang="0">
                    <a:pos x="35" y="146"/>
                  </a:cxn>
                  <a:cxn ang="0">
                    <a:pos x="16" y="131"/>
                  </a:cxn>
                  <a:cxn ang="0">
                    <a:pos x="4" y="109"/>
                  </a:cxn>
                  <a:cxn ang="0">
                    <a:pos x="0" y="80"/>
                  </a:cxn>
                  <a:cxn ang="0">
                    <a:pos x="5" y="47"/>
                  </a:cxn>
                  <a:cxn ang="0">
                    <a:pos x="18" y="22"/>
                  </a:cxn>
                  <a:cxn ang="0">
                    <a:pos x="39" y="5"/>
                  </a:cxn>
                  <a:cxn ang="0">
                    <a:pos x="66" y="0"/>
                  </a:cxn>
                  <a:cxn ang="0">
                    <a:pos x="91" y="6"/>
                  </a:cxn>
                  <a:cxn ang="0">
                    <a:pos x="107" y="21"/>
                  </a:cxn>
                  <a:cxn ang="0">
                    <a:pos x="108" y="21"/>
                  </a:cxn>
                  <a:cxn ang="0">
                    <a:pos x="108" y="3"/>
                  </a:cxn>
                  <a:cxn ang="0">
                    <a:pos x="140" y="3"/>
                  </a:cxn>
                  <a:cxn ang="0">
                    <a:pos x="140" y="134"/>
                  </a:cxn>
                  <a:cxn ang="0">
                    <a:pos x="135" y="166"/>
                  </a:cxn>
                  <a:cxn ang="0">
                    <a:pos x="108" y="63"/>
                  </a:cxn>
                  <a:cxn ang="0">
                    <a:pos x="105" y="49"/>
                  </a:cxn>
                  <a:cxn ang="0">
                    <a:pos x="98" y="37"/>
                  </a:cxn>
                  <a:cxn ang="0">
                    <a:pos x="87" y="29"/>
                  </a:cxn>
                  <a:cxn ang="0">
                    <a:pos x="73" y="26"/>
                  </a:cxn>
                  <a:cxn ang="0">
                    <a:pos x="57" y="30"/>
                  </a:cxn>
                  <a:cxn ang="0">
                    <a:pos x="44" y="39"/>
                  </a:cxn>
                  <a:cxn ang="0">
                    <a:pos x="37" y="56"/>
                  </a:cxn>
                  <a:cxn ang="0">
                    <a:pos x="34" y="79"/>
                  </a:cxn>
                  <a:cxn ang="0">
                    <a:pos x="36" y="97"/>
                  </a:cxn>
                  <a:cxn ang="0">
                    <a:pos x="43" y="111"/>
                  </a:cxn>
                  <a:cxn ang="0">
                    <a:pos x="55" y="121"/>
                  </a:cxn>
                  <a:cxn ang="0">
                    <a:pos x="70" y="124"/>
                  </a:cxn>
                  <a:cxn ang="0">
                    <a:pos x="85" y="121"/>
                  </a:cxn>
                  <a:cxn ang="0">
                    <a:pos x="97" y="112"/>
                  </a:cxn>
                  <a:cxn ang="0">
                    <a:pos x="105" y="98"/>
                  </a:cxn>
                  <a:cxn ang="0">
                    <a:pos x="108" y="80"/>
                  </a:cxn>
                  <a:cxn ang="0">
                    <a:pos x="108" y="63"/>
                  </a:cxn>
                </a:cxnLst>
                <a:rect l="0" t="0" r="r" b="b"/>
                <a:pathLst>
                  <a:path w="140" h="215">
                    <a:moveTo>
                      <a:pt x="135" y="166"/>
                    </a:moveTo>
                    <a:cubicBezTo>
                      <a:pt x="132" y="176"/>
                      <a:pt x="127" y="185"/>
                      <a:pt x="121" y="192"/>
                    </a:cubicBezTo>
                    <a:cubicBezTo>
                      <a:pt x="114" y="199"/>
                      <a:pt x="106" y="205"/>
                      <a:pt x="96" y="209"/>
                    </a:cubicBezTo>
                    <a:cubicBezTo>
                      <a:pt x="85" y="213"/>
                      <a:pt x="73" y="215"/>
                      <a:pt x="59" y="215"/>
                    </a:cubicBezTo>
                    <a:cubicBezTo>
                      <a:pt x="54" y="215"/>
                      <a:pt x="49" y="214"/>
                      <a:pt x="44" y="214"/>
                    </a:cubicBezTo>
                    <a:cubicBezTo>
                      <a:pt x="39" y="213"/>
                      <a:pt x="35" y="213"/>
                      <a:pt x="31" y="212"/>
                    </a:cubicBezTo>
                    <a:cubicBezTo>
                      <a:pt x="26" y="211"/>
                      <a:pt x="23" y="210"/>
                      <a:pt x="20" y="209"/>
                    </a:cubicBezTo>
                    <a:cubicBezTo>
                      <a:pt x="16" y="208"/>
                      <a:pt x="14" y="207"/>
                      <a:pt x="11" y="206"/>
                    </a:cubicBezTo>
                    <a:cubicBezTo>
                      <a:pt x="11" y="175"/>
                      <a:pt x="11" y="175"/>
                      <a:pt x="11" y="175"/>
                    </a:cubicBezTo>
                    <a:cubicBezTo>
                      <a:pt x="15" y="177"/>
                      <a:pt x="18" y="178"/>
                      <a:pt x="21" y="180"/>
                    </a:cubicBezTo>
                    <a:cubicBezTo>
                      <a:pt x="25" y="182"/>
                      <a:pt x="28" y="183"/>
                      <a:pt x="32" y="184"/>
                    </a:cubicBezTo>
                    <a:cubicBezTo>
                      <a:pt x="36" y="186"/>
                      <a:pt x="40" y="187"/>
                      <a:pt x="45" y="187"/>
                    </a:cubicBezTo>
                    <a:cubicBezTo>
                      <a:pt x="49" y="188"/>
                      <a:pt x="54" y="189"/>
                      <a:pt x="58" y="189"/>
                    </a:cubicBezTo>
                    <a:cubicBezTo>
                      <a:pt x="67" y="189"/>
                      <a:pt x="75" y="187"/>
                      <a:pt x="81" y="185"/>
                    </a:cubicBezTo>
                    <a:cubicBezTo>
                      <a:pt x="87" y="182"/>
                      <a:pt x="92" y="179"/>
                      <a:pt x="96" y="174"/>
                    </a:cubicBezTo>
                    <a:cubicBezTo>
                      <a:pt x="100" y="170"/>
                      <a:pt x="103" y="164"/>
                      <a:pt x="105" y="158"/>
                    </a:cubicBezTo>
                    <a:cubicBezTo>
                      <a:pt x="107" y="152"/>
                      <a:pt x="108" y="145"/>
                      <a:pt x="108" y="13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2" y="133"/>
                      <a:pt x="96" y="139"/>
                      <a:pt x="88" y="144"/>
                    </a:cubicBezTo>
                    <a:cubicBezTo>
                      <a:pt x="81" y="148"/>
                      <a:pt x="71" y="151"/>
                      <a:pt x="60" y="151"/>
                    </a:cubicBezTo>
                    <a:cubicBezTo>
                      <a:pt x="51" y="151"/>
                      <a:pt x="43" y="149"/>
                      <a:pt x="35" y="146"/>
                    </a:cubicBezTo>
                    <a:cubicBezTo>
                      <a:pt x="28" y="142"/>
                      <a:pt x="22" y="137"/>
                      <a:pt x="16" y="131"/>
                    </a:cubicBezTo>
                    <a:cubicBezTo>
                      <a:pt x="11" y="125"/>
                      <a:pt x="7" y="118"/>
                      <a:pt x="4" y="109"/>
                    </a:cubicBezTo>
                    <a:cubicBezTo>
                      <a:pt x="2" y="100"/>
                      <a:pt x="0" y="91"/>
                      <a:pt x="0" y="80"/>
                    </a:cubicBezTo>
                    <a:cubicBezTo>
                      <a:pt x="0" y="68"/>
                      <a:pt x="2" y="57"/>
                      <a:pt x="5" y="47"/>
                    </a:cubicBezTo>
                    <a:cubicBezTo>
                      <a:pt x="8" y="37"/>
                      <a:pt x="12" y="29"/>
                      <a:pt x="18" y="22"/>
                    </a:cubicBezTo>
                    <a:cubicBezTo>
                      <a:pt x="24" y="15"/>
                      <a:pt x="31" y="9"/>
                      <a:pt x="39" y="5"/>
                    </a:cubicBezTo>
                    <a:cubicBezTo>
                      <a:pt x="47" y="2"/>
                      <a:pt x="56" y="0"/>
                      <a:pt x="66" y="0"/>
                    </a:cubicBezTo>
                    <a:cubicBezTo>
                      <a:pt x="76" y="0"/>
                      <a:pt x="84" y="2"/>
                      <a:pt x="91" y="6"/>
                    </a:cubicBezTo>
                    <a:cubicBezTo>
                      <a:pt x="98" y="10"/>
                      <a:pt x="103" y="15"/>
                      <a:pt x="107" y="21"/>
                    </a:cubicBezTo>
                    <a:cubicBezTo>
                      <a:pt x="108" y="21"/>
                      <a:pt x="108" y="21"/>
                      <a:pt x="108" y="21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140" y="3"/>
                      <a:pt x="140" y="3"/>
                      <a:pt x="140" y="3"/>
                    </a:cubicBezTo>
                    <a:cubicBezTo>
                      <a:pt x="140" y="134"/>
                      <a:pt x="140" y="134"/>
                      <a:pt x="140" y="134"/>
                    </a:cubicBezTo>
                    <a:cubicBezTo>
                      <a:pt x="140" y="145"/>
                      <a:pt x="138" y="156"/>
                      <a:pt x="135" y="166"/>
                    </a:cubicBezTo>
                    <a:close/>
                    <a:moveTo>
                      <a:pt x="108" y="63"/>
                    </a:moveTo>
                    <a:cubicBezTo>
                      <a:pt x="108" y="59"/>
                      <a:pt x="107" y="54"/>
                      <a:pt x="105" y="49"/>
                    </a:cubicBezTo>
                    <a:cubicBezTo>
                      <a:pt x="103" y="45"/>
                      <a:pt x="101" y="41"/>
                      <a:pt x="98" y="37"/>
                    </a:cubicBezTo>
                    <a:cubicBezTo>
                      <a:pt x="95" y="34"/>
                      <a:pt x="91" y="31"/>
                      <a:pt x="87" y="29"/>
                    </a:cubicBezTo>
                    <a:cubicBezTo>
                      <a:pt x="83" y="27"/>
                      <a:pt x="78" y="26"/>
                      <a:pt x="73" y="26"/>
                    </a:cubicBezTo>
                    <a:cubicBezTo>
                      <a:pt x="67" y="26"/>
                      <a:pt x="61" y="27"/>
                      <a:pt x="57" y="30"/>
                    </a:cubicBezTo>
                    <a:cubicBezTo>
                      <a:pt x="52" y="32"/>
                      <a:pt x="48" y="35"/>
                      <a:pt x="44" y="39"/>
                    </a:cubicBezTo>
                    <a:cubicBezTo>
                      <a:pt x="41" y="44"/>
                      <a:pt x="39" y="49"/>
                      <a:pt x="37" y="56"/>
                    </a:cubicBezTo>
                    <a:cubicBezTo>
                      <a:pt x="35" y="62"/>
                      <a:pt x="34" y="70"/>
                      <a:pt x="34" y="79"/>
                    </a:cubicBezTo>
                    <a:cubicBezTo>
                      <a:pt x="34" y="85"/>
                      <a:pt x="35" y="91"/>
                      <a:pt x="36" y="97"/>
                    </a:cubicBezTo>
                    <a:cubicBezTo>
                      <a:pt x="38" y="102"/>
                      <a:pt x="40" y="107"/>
                      <a:pt x="43" y="111"/>
                    </a:cubicBezTo>
                    <a:cubicBezTo>
                      <a:pt x="46" y="115"/>
                      <a:pt x="50" y="118"/>
                      <a:pt x="55" y="121"/>
                    </a:cubicBezTo>
                    <a:cubicBezTo>
                      <a:pt x="59" y="123"/>
                      <a:pt x="64" y="124"/>
                      <a:pt x="70" y="124"/>
                    </a:cubicBezTo>
                    <a:cubicBezTo>
                      <a:pt x="75" y="124"/>
                      <a:pt x="80" y="123"/>
                      <a:pt x="85" y="121"/>
                    </a:cubicBezTo>
                    <a:cubicBezTo>
                      <a:pt x="90" y="119"/>
                      <a:pt x="94" y="116"/>
                      <a:pt x="97" y="112"/>
                    </a:cubicBezTo>
                    <a:cubicBezTo>
                      <a:pt x="100" y="108"/>
                      <a:pt x="103" y="104"/>
                      <a:pt x="105" y="98"/>
                    </a:cubicBezTo>
                    <a:cubicBezTo>
                      <a:pt x="107" y="93"/>
                      <a:pt x="108" y="86"/>
                      <a:pt x="108" y="80"/>
                    </a:cubicBezTo>
                    <a:lnTo>
                      <a:pt x="108" y="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7" name="Freeform 30">
                <a:extLst>
                  <a:ext uri="{FF2B5EF4-FFF2-40B4-BE49-F238E27FC236}">
                    <a16:creationId xmlns:a16="http://schemas.microsoft.com/office/drawing/2014/main" id="{BCEDD0E8-61A9-4852-922E-0E5070AA193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611340" y="5010947"/>
                <a:ext cx="93538" cy="117666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8" name="Freeform 31">
                <a:extLst>
                  <a:ext uri="{FF2B5EF4-FFF2-40B4-BE49-F238E27FC236}">
                    <a16:creationId xmlns:a16="http://schemas.microsoft.com/office/drawing/2014/main" id="{71153A28-E9C2-448E-BBAD-D5991FE8AB5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721405" y="4959385"/>
                <a:ext cx="109073" cy="169228"/>
              </a:xfrm>
              <a:custGeom>
                <a:avLst/>
                <a:gdLst/>
                <a:ahLst/>
                <a:cxnLst>
                  <a:cxn ang="0">
                    <a:pos x="107" y="213"/>
                  </a:cxn>
                  <a:cxn ang="0">
                    <a:pos x="107" y="191"/>
                  </a:cxn>
                  <a:cxn ang="0">
                    <a:pos x="107" y="191"/>
                  </a:cxn>
                  <a:cxn ang="0">
                    <a:pos x="98" y="201"/>
                  </a:cxn>
                  <a:cxn ang="0">
                    <a:pos x="88" y="210"/>
                  </a:cxn>
                  <a:cxn ang="0">
                    <a:pos x="75" y="215"/>
                  </a:cxn>
                  <a:cxn ang="0">
                    <a:pos x="59" y="217"/>
                  </a:cxn>
                  <a:cxn ang="0">
                    <a:pos x="36" y="212"/>
                  </a:cxn>
                  <a:cxn ang="0">
                    <a:pos x="17" y="198"/>
                  </a:cxn>
                  <a:cxn ang="0">
                    <a:pos x="4" y="176"/>
                  </a:cxn>
                  <a:cxn ang="0">
                    <a:pos x="0" y="145"/>
                  </a:cxn>
                  <a:cxn ang="0">
                    <a:pos x="5" y="112"/>
                  </a:cxn>
                  <a:cxn ang="0">
                    <a:pos x="18" y="87"/>
                  </a:cxn>
                  <a:cxn ang="0">
                    <a:pos x="39" y="71"/>
                  </a:cxn>
                  <a:cxn ang="0">
                    <a:pos x="66" y="66"/>
                  </a:cxn>
                  <a:cxn ang="0">
                    <a:pos x="80" y="67"/>
                  </a:cxn>
                  <a:cxn ang="0">
                    <a:pos x="91" y="72"/>
                  </a:cxn>
                  <a:cxn ang="0">
                    <a:pos x="100" y="79"/>
                  </a:cxn>
                  <a:cxn ang="0">
                    <a:pos x="107" y="87"/>
                  </a:cxn>
                  <a:cxn ang="0">
                    <a:pos x="107" y="87"/>
                  </a:cxn>
                  <a:cxn ang="0">
                    <a:pos x="107" y="0"/>
                  </a:cxn>
                  <a:cxn ang="0">
                    <a:pos x="140" y="0"/>
                  </a:cxn>
                  <a:cxn ang="0">
                    <a:pos x="140" y="213"/>
                  </a:cxn>
                  <a:cxn ang="0">
                    <a:pos x="107" y="213"/>
                  </a:cxn>
                  <a:cxn ang="0">
                    <a:pos x="107" y="129"/>
                  </a:cxn>
                  <a:cxn ang="0">
                    <a:pos x="105" y="115"/>
                  </a:cxn>
                  <a:cxn ang="0">
                    <a:pos x="97" y="103"/>
                  </a:cxn>
                  <a:cxn ang="0">
                    <a:pos x="86" y="95"/>
                  </a:cxn>
                  <a:cxn ang="0">
                    <a:pos x="72" y="92"/>
                  </a:cxn>
                  <a:cxn ang="0">
                    <a:pos x="55" y="96"/>
                  </a:cxn>
                  <a:cxn ang="0">
                    <a:pos x="43" y="106"/>
                  </a:cxn>
                  <a:cxn ang="0">
                    <a:pos x="36" y="123"/>
                  </a:cxn>
                  <a:cxn ang="0">
                    <a:pos x="34" y="144"/>
                  </a:cxn>
                  <a:cxn ang="0">
                    <a:pos x="36" y="164"/>
                  </a:cxn>
                  <a:cxn ang="0">
                    <a:pos x="44" y="179"/>
                  </a:cxn>
                  <a:cxn ang="0">
                    <a:pos x="56" y="187"/>
                  </a:cxn>
                  <a:cxn ang="0">
                    <a:pos x="70" y="190"/>
                  </a:cxn>
                  <a:cxn ang="0">
                    <a:pos x="85" y="187"/>
                  </a:cxn>
                  <a:cxn ang="0">
                    <a:pos x="96" y="178"/>
                  </a:cxn>
                  <a:cxn ang="0">
                    <a:pos x="104" y="164"/>
                  </a:cxn>
                  <a:cxn ang="0">
                    <a:pos x="107" y="145"/>
                  </a:cxn>
                  <a:cxn ang="0">
                    <a:pos x="107" y="129"/>
                  </a:cxn>
                </a:cxnLst>
                <a:rect l="0" t="0" r="r" b="b"/>
                <a:pathLst>
                  <a:path w="140" h="217">
                    <a:moveTo>
                      <a:pt x="107" y="213"/>
                    </a:move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4" y="195"/>
                      <a:pt x="102" y="198"/>
                      <a:pt x="98" y="201"/>
                    </a:cubicBezTo>
                    <a:cubicBezTo>
                      <a:pt x="95" y="205"/>
                      <a:pt x="92" y="207"/>
                      <a:pt x="88" y="210"/>
                    </a:cubicBezTo>
                    <a:cubicBezTo>
                      <a:pt x="84" y="212"/>
                      <a:pt x="80" y="214"/>
                      <a:pt x="75" y="215"/>
                    </a:cubicBezTo>
                    <a:cubicBezTo>
                      <a:pt x="70" y="216"/>
                      <a:pt x="65" y="217"/>
                      <a:pt x="59" y="217"/>
                    </a:cubicBezTo>
                    <a:cubicBezTo>
                      <a:pt x="51" y="217"/>
                      <a:pt x="43" y="215"/>
                      <a:pt x="36" y="212"/>
                    </a:cubicBezTo>
                    <a:cubicBezTo>
                      <a:pt x="28" y="209"/>
                      <a:pt x="22" y="204"/>
                      <a:pt x="17" y="198"/>
                    </a:cubicBezTo>
                    <a:cubicBezTo>
                      <a:pt x="11" y="192"/>
                      <a:pt x="7" y="185"/>
                      <a:pt x="4" y="176"/>
                    </a:cubicBezTo>
                    <a:cubicBezTo>
                      <a:pt x="1" y="167"/>
                      <a:pt x="0" y="156"/>
                      <a:pt x="0" y="145"/>
                    </a:cubicBezTo>
                    <a:cubicBezTo>
                      <a:pt x="0" y="133"/>
                      <a:pt x="1" y="122"/>
                      <a:pt x="5" y="112"/>
                    </a:cubicBezTo>
                    <a:cubicBezTo>
                      <a:pt x="8" y="102"/>
                      <a:pt x="12" y="94"/>
                      <a:pt x="18" y="87"/>
                    </a:cubicBezTo>
                    <a:cubicBezTo>
                      <a:pt x="24" y="80"/>
                      <a:pt x="31" y="75"/>
                      <a:pt x="39" y="71"/>
                    </a:cubicBezTo>
                    <a:cubicBezTo>
                      <a:pt x="47" y="68"/>
                      <a:pt x="56" y="66"/>
                      <a:pt x="66" y="66"/>
                    </a:cubicBezTo>
                    <a:cubicBezTo>
                      <a:pt x="71" y="66"/>
                      <a:pt x="75" y="66"/>
                      <a:pt x="80" y="67"/>
                    </a:cubicBezTo>
                    <a:cubicBezTo>
                      <a:pt x="84" y="69"/>
                      <a:pt x="88" y="70"/>
                      <a:pt x="91" y="72"/>
                    </a:cubicBezTo>
                    <a:cubicBezTo>
                      <a:pt x="94" y="74"/>
                      <a:pt x="97" y="76"/>
                      <a:pt x="100" y="79"/>
                    </a:cubicBezTo>
                    <a:cubicBezTo>
                      <a:pt x="103" y="81"/>
                      <a:pt x="105" y="84"/>
                      <a:pt x="107" y="87"/>
                    </a:cubicBezTo>
                    <a:cubicBezTo>
                      <a:pt x="107" y="87"/>
                      <a:pt x="107" y="87"/>
                      <a:pt x="107" y="87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13"/>
                      <a:pt x="140" y="213"/>
                      <a:pt x="140" y="213"/>
                    </a:cubicBezTo>
                    <a:lnTo>
                      <a:pt x="107" y="213"/>
                    </a:lnTo>
                    <a:close/>
                    <a:moveTo>
                      <a:pt x="107" y="129"/>
                    </a:moveTo>
                    <a:cubicBezTo>
                      <a:pt x="107" y="124"/>
                      <a:pt x="106" y="119"/>
                      <a:pt x="105" y="115"/>
                    </a:cubicBezTo>
                    <a:cubicBezTo>
                      <a:pt x="103" y="110"/>
                      <a:pt x="100" y="106"/>
                      <a:pt x="97" y="103"/>
                    </a:cubicBezTo>
                    <a:cubicBezTo>
                      <a:pt x="94" y="100"/>
                      <a:pt x="90" y="97"/>
                      <a:pt x="86" y="95"/>
                    </a:cubicBezTo>
                    <a:cubicBezTo>
                      <a:pt x="82" y="93"/>
                      <a:pt x="77" y="92"/>
                      <a:pt x="72" y="92"/>
                    </a:cubicBezTo>
                    <a:cubicBezTo>
                      <a:pt x="66" y="92"/>
                      <a:pt x="60" y="94"/>
                      <a:pt x="55" y="96"/>
                    </a:cubicBezTo>
                    <a:cubicBezTo>
                      <a:pt x="50" y="98"/>
                      <a:pt x="46" y="102"/>
                      <a:pt x="43" y="106"/>
                    </a:cubicBezTo>
                    <a:cubicBezTo>
                      <a:pt x="40" y="111"/>
                      <a:pt x="37" y="116"/>
                      <a:pt x="36" y="123"/>
                    </a:cubicBezTo>
                    <a:cubicBezTo>
                      <a:pt x="34" y="129"/>
                      <a:pt x="34" y="136"/>
                      <a:pt x="34" y="144"/>
                    </a:cubicBezTo>
                    <a:cubicBezTo>
                      <a:pt x="34" y="152"/>
                      <a:pt x="34" y="158"/>
                      <a:pt x="36" y="164"/>
                    </a:cubicBezTo>
                    <a:cubicBezTo>
                      <a:pt x="38" y="170"/>
                      <a:pt x="41" y="175"/>
                      <a:pt x="44" y="179"/>
                    </a:cubicBezTo>
                    <a:cubicBezTo>
                      <a:pt x="47" y="182"/>
                      <a:pt x="51" y="185"/>
                      <a:pt x="56" y="187"/>
                    </a:cubicBezTo>
                    <a:cubicBezTo>
                      <a:pt x="60" y="189"/>
                      <a:pt x="65" y="190"/>
                      <a:pt x="70" y="190"/>
                    </a:cubicBezTo>
                    <a:cubicBezTo>
                      <a:pt x="75" y="190"/>
                      <a:pt x="80" y="189"/>
                      <a:pt x="85" y="187"/>
                    </a:cubicBezTo>
                    <a:cubicBezTo>
                      <a:pt x="89" y="185"/>
                      <a:pt x="93" y="182"/>
                      <a:pt x="96" y="178"/>
                    </a:cubicBezTo>
                    <a:cubicBezTo>
                      <a:pt x="100" y="174"/>
                      <a:pt x="102" y="170"/>
                      <a:pt x="104" y="164"/>
                    </a:cubicBezTo>
                    <a:cubicBezTo>
                      <a:pt x="106" y="158"/>
                      <a:pt x="107" y="152"/>
                      <a:pt x="107" y="145"/>
                    </a:cubicBezTo>
                    <a:lnTo>
                      <a:pt x="107" y="1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9" name="Freeform 32">
                <a:extLst>
                  <a:ext uri="{FF2B5EF4-FFF2-40B4-BE49-F238E27FC236}">
                    <a16:creationId xmlns:a16="http://schemas.microsoft.com/office/drawing/2014/main" id="{059168B7-1418-42AE-8D00-72FDA0E3870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851632" y="5010947"/>
                <a:ext cx="115683" cy="117666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3" y="106"/>
                  </a:cxn>
                  <a:cxn ang="0">
                    <a:pos x="127" y="130"/>
                  </a:cxn>
                  <a:cxn ang="0">
                    <a:pos x="104" y="145"/>
                  </a:cxn>
                  <a:cxn ang="0">
                    <a:pos x="73" y="151"/>
                  </a:cxn>
                  <a:cxn ang="0">
                    <a:pos x="43" y="145"/>
                  </a:cxn>
                  <a:cxn ang="0">
                    <a:pos x="20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6" y="44"/>
                  </a:cxn>
                  <a:cxn ang="0">
                    <a:pos x="21" y="19"/>
                  </a:cxn>
                  <a:cxn ang="0">
                    <a:pos x="46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30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4" y="39"/>
                  </a:cxn>
                  <a:cxn ang="0">
                    <a:pos x="75" y="26"/>
                  </a:cxn>
                  <a:cxn ang="0">
                    <a:pos x="58" y="29"/>
                  </a:cxn>
                  <a:cxn ang="0">
                    <a:pos x="46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3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1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0" y="35"/>
                      <a:pt x="143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3" y="27"/>
                      <a:pt x="58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B4C8A5-44BD-4AA5-AF55-818B5F07D8B2}"/>
                </a:ext>
              </a:extLst>
            </p:cNvPr>
            <p:cNvGrpSpPr/>
            <p:nvPr/>
          </p:nvGrpSpPr>
          <p:grpSpPr bwMode="black">
            <a:xfrm>
              <a:off x="5454161" y="4709776"/>
              <a:ext cx="863040" cy="174483"/>
              <a:chOff x="5513886" y="4978012"/>
              <a:chExt cx="866327" cy="181218"/>
            </a:xfrm>
            <a:grpFill/>
            <a:effectLst/>
          </p:grpSpPr>
          <p:sp>
            <p:nvSpPr>
              <p:cNvPr id="185" name="Freeform 29">
                <a:extLst>
                  <a:ext uri="{FF2B5EF4-FFF2-40B4-BE49-F238E27FC236}">
                    <a16:creationId xmlns:a16="http://schemas.microsoft.com/office/drawing/2014/main" id="{7077EE77-2DB4-4668-89D2-94E3B34E812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513886" y="5034213"/>
                <a:ext cx="92520" cy="125017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1" y="151"/>
                  </a:cxn>
                  <a:cxn ang="0">
                    <a:pos x="42" y="145"/>
                  </a:cxn>
                  <a:cxn ang="0">
                    <a:pos x="19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5" y="46"/>
                  </a:cxn>
                  <a:cxn ang="0">
                    <a:pos x="21" y="22"/>
                  </a:cxn>
                  <a:cxn ang="0">
                    <a:pos x="45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6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8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0" y="151"/>
                      <a:pt x="51" y="149"/>
                      <a:pt x="42" y="145"/>
                    </a:cubicBezTo>
                    <a:cubicBezTo>
                      <a:pt x="33" y="142"/>
                      <a:pt x="25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1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7" y="34"/>
                      <a:pt x="102" y="32"/>
                      <a:pt x="97" y="30"/>
                    </a:cubicBezTo>
                    <a:cubicBezTo>
                      <a:pt x="91" y="27"/>
                      <a:pt x="85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39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49" y="115"/>
                      <a:pt x="54" y="119"/>
                      <a:pt x="60" y="121"/>
                    </a:cubicBezTo>
                    <a:cubicBezTo>
                      <a:pt x="65" y="123"/>
                      <a:pt x="71" y="124"/>
                      <a:pt x="78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6" name="Freeform 30">
                <a:extLst>
                  <a:ext uri="{FF2B5EF4-FFF2-40B4-BE49-F238E27FC236}">
                    <a16:creationId xmlns:a16="http://schemas.microsoft.com/office/drawing/2014/main" id="{C12A1EC5-DB0F-4ABA-9F3D-57FF6FABAA5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629728" y="5036889"/>
                <a:ext cx="105901" cy="119283"/>
              </a:xfrm>
              <a:custGeom>
                <a:avLst/>
                <a:gdLst/>
                <a:ahLst/>
                <a:cxnLst>
                  <a:cxn ang="0">
                    <a:pos x="208" y="312"/>
                  </a:cxn>
                  <a:cxn ang="0">
                    <a:pos x="208" y="56"/>
                  </a:cxn>
                  <a:cxn ang="0">
                    <a:pos x="69" y="56"/>
                  </a:cxn>
                  <a:cxn ang="0">
                    <a:pos x="69" y="312"/>
                  </a:cxn>
                  <a:cxn ang="0">
                    <a:pos x="0" y="312"/>
                  </a:cxn>
                  <a:cxn ang="0">
                    <a:pos x="0" y="0"/>
                  </a:cxn>
                  <a:cxn ang="0">
                    <a:pos x="277" y="0"/>
                  </a:cxn>
                  <a:cxn ang="0">
                    <a:pos x="277" y="312"/>
                  </a:cxn>
                  <a:cxn ang="0">
                    <a:pos x="208" y="312"/>
                  </a:cxn>
                </a:cxnLst>
                <a:rect l="0" t="0" r="r" b="b"/>
                <a:pathLst>
                  <a:path w="277" h="312">
                    <a:moveTo>
                      <a:pt x="208" y="312"/>
                    </a:moveTo>
                    <a:lnTo>
                      <a:pt x="208" y="56"/>
                    </a:lnTo>
                    <a:lnTo>
                      <a:pt x="69" y="56"/>
                    </a:lnTo>
                    <a:lnTo>
                      <a:pt x="69" y="312"/>
                    </a:lnTo>
                    <a:lnTo>
                      <a:pt x="0" y="312"/>
                    </a:lnTo>
                    <a:lnTo>
                      <a:pt x="0" y="0"/>
                    </a:lnTo>
                    <a:lnTo>
                      <a:pt x="277" y="0"/>
                    </a:lnTo>
                    <a:lnTo>
                      <a:pt x="277" y="312"/>
                    </a:lnTo>
                    <a:lnTo>
                      <a:pt x="208" y="3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7" name="Freeform 31">
                <a:extLst>
                  <a:ext uri="{FF2B5EF4-FFF2-40B4-BE49-F238E27FC236}">
                    <a16:creationId xmlns:a16="http://schemas.microsoft.com/office/drawing/2014/main" id="{29F0B69C-A664-47E5-BCEE-01C747ADE5C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757421" y="5034213"/>
                <a:ext cx="100167" cy="125017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8" name="Freeform 32">
                <a:extLst>
                  <a:ext uri="{FF2B5EF4-FFF2-40B4-BE49-F238E27FC236}">
                    <a16:creationId xmlns:a16="http://schemas.microsoft.com/office/drawing/2014/main" id="{116CE900-4C57-4C31-BCDB-FDBA0AE7618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874027" y="5034213"/>
                <a:ext cx="92903" cy="125017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9" y="2"/>
                  </a:cxn>
                  <a:cxn ang="0">
                    <a:pos x="107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2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9" name="Freeform 551">
                <a:extLst>
                  <a:ext uri="{FF2B5EF4-FFF2-40B4-BE49-F238E27FC236}">
                    <a16:creationId xmlns:a16="http://schemas.microsoft.com/office/drawing/2014/main" id="{FBB5D13C-C0CC-4F80-8B8C-514C760E952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989869" y="5036889"/>
                <a:ext cx="110107" cy="119283"/>
              </a:xfrm>
              <a:custGeom>
                <a:avLst/>
                <a:gdLst/>
                <a:ahLst/>
                <a:cxnLst>
                  <a:cxn ang="0">
                    <a:pos x="102" y="144"/>
                  </a:cxn>
                  <a:cxn ang="0">
                    <a:pos x="102" y="42"/>
                  </a:cxn>
                  <a:cxn ang="0">
                    <a:pos x="99" y="47"/>
                  </a:cxn>
                  <a:cxn ang="0">
                    <a:pos x="95" y="53"/>
                  </a:cxn>
                  <a:cxn ang="0">
                    <a:pos x="28" y="144"/>
                  </a:cxn>
                  <a:cxn ang="0">
                    <a:pos x="0" y="144"/>
                  </a:cxn>
                  <a:cxn ang="0">
                    <a:pos x="0" y="0"/>
                  </a:cxn>
                  <a:cxn ang="0">
                    <a:pos x="31" y="0"/>
                  </a:cxn>
                  <a:cxn ang="0">
                    <a:pos x="31" y="100"/>
                  </a:cxn>
                  <a:cxn ang="0">
                    <a:pos x="34" y="95"/>
                  </a:cxn>
                  <a:cxn ang="0">
                    <a:pos x="37" y="90"/>
                  </a:cxn>
                  <a:cxn ang="0">
                    <a:pos x="103" y="0"/>
                  </a:cxn>
                  <a:cxn ang="0">
                    <a:pos x="133" y="0"/>
                  </a:cxn>
                  <a:cxn ang="0">
                    <a:pos x="133" y="144"/>
                  </a:cxn>
                  <a:cxn ang="0">
                    <a:pos x="102" y="144"/>
                  </a:cxn>
                </a:cxnLst>
                <a:rect l="0" t="0" r="r" b="b"/>
                <a:pathLst>
                  <a:path w="133" h="144">
                    <a:moveTo>
                      <a:pt x="102" y="144"/>
                    </a:moveTo>
                    <a:cubicBezTo>
                      <a:pt x="102" y="42"/>
                      <a:pt x="102" y="42"/>
                      <a:pt x="102" y="42"/>
                    </a:cubicBezTo>
                    <a:cubicBezTo>
                      <a:pt x="101" y="43"/>
                      <a:pt x="100" y="45"/>
                      <a:pt x="99" y="47"/>
                    </a:cubicBezTo>
                    <a:cubicBezTo>
                      <a:pt x="97" y="50"/>
                      <a:pt x="96" y="51"/>
                      <a:pt x="95" y="53"/>
                    </a:cubicBezTo>
                    <a:cubicBezTo>
                      <a:pt x="28" y="144"/>
                      <a:pt x="28" y="144"/>
                      <a:pt x="28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99"/>
                      <a:pt x="33" y="97"/>
                      <a:pt x="34" y="95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144"/>
                      <a:pt x="133" y="144"/>
                      <a:pt x="133" y="144"/>
                    </a:cubicBezTo>
                    <a:lnTo>
                      <a:pt x="102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0" name="Freeform 552">
                <a:extLst>
                  <a:ext uri="{FF2B5EF4-FFF2-40B4-BE49-F238E27FC236}">
                    <a16:creationId xmlns:a16="http://schemas.microsoft.com/office/drawing/2014/main" id="{C66D15E6-96CB-47DC-B41D-F83FEDF5440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124826" y="4978012"/>
                <a:ext cx="118518" cy="181218"/>
              </a:xfrm>
              <a:custGeom>
                <a:avLst/>
                <a:gdLst/>
                <a:ahLst/>
                <a:cxnLst>
                  <a:cxn ang="0">
                    <a:pos x="143" y="143"/>
                  </a:cxn>
                  <a:cxn ang="0">
                    <a:pos x="142" y="161"/>
                  </a:cxn>
                  <a:cxn ang="0">
                    <a:pos x="136" y="179"/>
                  </a:cxn>
                  <a:cxn ang="0">
                    <a:pos x="127" y="195"/>
                  </a:cxn>
                  <a:cxn ang="0">
                    <a:pos x="113" y="207"/>
                  </a:cxn>
                  <a:cxn ang="0">
                    <a:pos x="94" y="216"/>
                  </a:cxn>
                  <a:cxn ang="0">
                    <a:pos x="71" y="219"/>
                  </a:cxn>
                  <a:cxn ang="0">
                    <a:pos x="40" y="212"/>
                  </a:cxn>
                  <a:cxn ang="0">
                    <a:pos x="17" y="194"/>
                  </a:cxn>
                  <a:cxn ang="0">
                    <a:pos x="4" y="165"/>
                  </a:cxn>
                  <a:cxn ang="0">
                    <a:pos x="0" y="127"/>
                  </a:cxn>
                  <a:cxn ang="0">
                    <a:pos x="3" y="88"/>
                  </a:cxn>
                  <a:cxn ang="0">
                    <a:pos x="11" y="58"/>
                  </a:cxn>
                  <a:cxn ang="0">
                    <a:pos x="24" y="36"/>
                  </a:cxn>
                  <a:cxn ang="0">
                    <a:pos x="42" y="22"/>
                  </a:cxn>
                  <a:cxn ang="0">
                    <a:pos x="58" y="16"/>
                  </a:cxn>
                  <a:cxn ang="0">
                    <a:pos x="76" y="12"/>
                  </a:cxn>
                  <a:cxn ang="0">
                    <a:pos x="94" y="10"/>
                  </a:cxn>
                  <a:cxn ang="0">
                    <a:pos x="108" y="7"/>
                  </a:cxn>
                  <a:cxn ang="0">
                    <a:pos x="119" y="4"/>
                  </a:cxn>
                  <a:cxn ang="0">
                    <a:pos x="128" y="0"/>
                  </a:cxn>
                  <a:cxn ang="0">
                    <a:pos x="128" y="28"/>
                  </a:cxn>
                  <a:cxn ang="0">
                    <a:pos x="120" y="32"/>
                  </a:cxn>
                  <a:cxn ang="0">
                    <a:pos x="111" y="35"/>
                  </a:cxn>
                  <a:cxn ang="0">
                    <a:pos x="97" y="37"/>
                  </a:cxn>
                  <a:cxn ang="0">
                    <a:pos x="82" y="39"/>
                  </a:cxn>
                  <a:cxn ang="0">
                    <a:pos x="68" y="41"/>
                  </a:cxn>
                  <a:cxn ang="0">
                    <a:pos x="56" y="45"/>
                  </a:cxn>
                  <a:cxn ang="0">
                    <a:pos x="48" y="52"/>
                  </a:cxn>
                  <a:cxn ang="0">
                    <a:pos x="41" y="62"/>
                  </a:cxn>
                  <a:cxn ang="0">
                    <a:pos x="37" y="76"/>
                  </a:cxn>
                  <a:cxn ang="0">
                    <a:pos x="34" y="96"/>
                  </a:cxn>
                  <a:cxn ang="0">
                    <a:pos x="35" y="96"/>
                  </a:cxn>
                  <a:cxn ang="0">
                    <a:pos x="43" y="86"/>
                  </a:cxn>
                  <a:cxn ang="0">
                    <a:pos x="54" y="79"/>
                  </a:cxn>
                  <a:cxn ang="0">
                    <a:pos x="67" y="73"/>
                  </a:cxn>
                  <a:cxn ang="0">
                    <a:pos x="82" y="71"/>
                  </a:cxn>
                  <a:cxn ang="0">
                    <a:pos x="110" y="77"/>
                  </a:cxn>
                  <a:cxn ang="0">
                    <a:pos x="129" y="93"/>
                  </a:cxn>
                  <a:cxn ang="0">
                    <a:pos x="140" y="115"/>
                  </a:cxn>
                  <a:cxn ang="0">
                    <a:pos x="143" y="143"/>
                  </a:cxn>
                  <a:cxn ang="0">
                    <a:pos x="110" y="144"/>
                  </a:cxn>
                  <a:cxn ang="0">
                    <a:pos x="100" y="109"/>
                  </a:cxn>
                  <a:cxn ang="0">
                    <a:pos x="73" y="97"/>
                  </a:cxn>
                  <a:cxn ang="0">
                    <a:pos x="60" y="98"/>
                  </a:cxn>
                  <a:cxn ang="0">
                    <a:pos x="50" y="103"/>
                  </a:cxn>
                  <a:cxn ang="0">
                    <a:pos x="41" y="111"/>
                  </a:cxn>
                  <a:cxn ang="0">
                    <a:pos x="34" y="120"/>
                  </a:cxn>
                  <a:cxn ang="0">
                    <a:pos x="34" y="124"/>
                  </a:cxn>
                  <a:cxn ang="0">
                    <a:pos x="34" y="128"/>
                  </a:cxn>
                  <a:cxn ang="0">
                    <a:pos x="34" y="133"/>
                  </a:cxn>
                  <a:cxn ang="0">
                    <a:pos x="34" y="138"/>
                  </a:cxn>
                  <a:cxn ang="0">
                    <a:pos x="36" y="159"/>
                  </a:cxn>
                  <a:cxn ang="0">
                    <a:pos x="43" y="176"/>
                  </a:cxn>
                  <a:cxn ang="0">
                    <a:pos x="55" y="188"/>
                  </a:cxn>
                  <a:cxn ang="0">
                    <a:pos x="72" y="192"/>
                  </a:cxn>
                  <a:cxn ang="0">
                    <a:pos x="89" y="189"/>
                  </a:cxn>
                  <a:cxn ang="0">
                    <a:pos x="100" y="178"/>
                  </a:cxn>
                  <a:cxn ang="0">
                    <a:pos x="107" y="163"/>
                  </a:cxn>
                  <a:cxn ang="0">
                    <a:pos x="110" y="144"/>
                  </a:cxn>
                </a:cxnLst>
                <a:rect l="0" t="0" r="r" b="b"/>
                <a:pathLst>
                  <a:path w="143" h="219">
                    <a:moveTo>
                      <a:pt x="143" y="143"/>
                    </a:moveTo>
                    <a:cubicBezTo>
                      <a:pt x="143" y="149"/>
                      <a:pt x="143" y="155"/>
                      <a:pt x="142" y="161"/>
                    </a:cubicBezTo>
                    <a:cubicBezTo>
                      <a:pt x="140" y="167"/>
                      <a:pt x="139" y="173"/>
                      <a:pt x="136" y="179"/>
                    </a:cubicBezTo>
                    <a:cubicBezTo>
                      <a:pt x="134" y="184"/>
                      <a:pt x="130" y="190"/>
                      <a:pt x="127" y="195"/>
                    </a:cubicBezTo>
                    <a:cubicBezTo>
                      <a:pt x="123" y="199"/>
                      <a:pt x="118" y="204"/>
                      <a:pt x="113" y="207"/>
                    </a:cubicBezTo>
                    <a:cubicBezTo>
                      <a:pt x="107" y="211"/>
                      <a:pt x="101" y="214"/>
                      <a:pt x="94" y="216"/>
                    </a:cubicBezTo>
                    <a:cubicBezTo>
                      <a:pt x="88" y="218"/>
                      <a:pt x="80" y="219"/>
                      <a:pt x="71" y="219"/>
                    </a:cubicBezTo>
                    <a:cubicBezTo>
                      <a:pt x="59" y="219"/>
                      <a:pt x="48" y="217"/>
                      <a:pt x="40" y="212"/>
                    </a:cubicBezTo>
                    <a:cubicBezTo>
                      <a:pt x="31" y="208"/>
                      <a:pt x="23" y="202"/>
                      <a:pt x="17" y="194"/>
                    </a:cubicBezTo>
                    <a:cubicBezTo>
                      <a:pt x="11" y="186"/>
                      <a:pt x="7" y="176"/>
                      <a:pt x="4" y="165"/>
                    </a:cubicBezTo>
                    <a:cubicBezTo>
                      <a:pt x="1" y="154"/>
                      <a:pt x="0" y="141"/>
                      <a:pt x="0" y="127"/>
                    </a:cubicBezTo>
                    <a:cubicBezTo>
                      <a:pt x="0" y="113"/>
                      <a:pt x="1" y="100"/>
                      <a:pt x="3" y="88"/>
                    </a:cubicBezTo>
                    <a:cubicBezTo>
                      <a:pt x="5" y="77"/>
                      <a:pt x="7" y="67"/>
                      <a:pt x="11" y="58"/>
                    </a:cubicBezTo>
                    <a:cubicBezTo>
                      <a:pt x="14" y="49"/>
                      <a:pt x="19" y="42"/>
                      <a:pt x="24" y="36"/>
                    </a:cubicBezTo>
                    <a:cubicBezTo>
                      <a:pt x="29" y="30"/>
                      <a:pt x="35" y="25"/>
                      <a:pt x="42" y="22"/>
                    </a:cubicBezTo>
                    <a:cubicBezTo>
                      <a:pt x="47" y="20"/>
                      <a:pt x="52" y="18"/>
                      <a:pt x="58" y="16"/>
                    </a:cubicBezTo>
                    <a:cubicBezTo>
                      <a:pt x="64" y="15"/>
                      <a:pt x="70" y="13"/>
                      <a:pt x="76" y="12"/>
                    </a:cubicBezTo>
                    <a:cubicBezTo>
                      <a:pt x="82" y="11"/>
                      <a:pt x="88" y="10"/>
                      <a:pt x="94" y="10"/>
                    </a:cubicBezTo>
                    <a:cubicBezTo>
                      <a:pt x="99" y="9"/>
                      <a:pt x="104" y="8"/>
                      <a:pt x="108" y="7"/>
                    </a:cubicBezTo>
                    <a:cubicBezTo>
                      <a:pt x="112" y="6"/>
                      <a:pt x="115" y="5"/>
                      <a:pt x="119" y="4"/>
                    </a:cubicBezTo>
                    <a:cubicBezTo>
                      <a:pt x="123" y="3"/>
                      <a:pt x="126" y="2"/>
                      <a:pt x="128" y="0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26" y="29"/>
                      <a:pt x="123" y="31"/>
                      <a:pt x="120" y="32"/>
                    </a:cubicBezTo>
                    <a:cubicBezTo>
                      <a:pt x="117" y="33"/>
                      <a:pt x="114" y="34"/>
                      <a:pt x="111" y="35"/>
                    </a:cubicBezTo>
                    <a:cubicBezTo>
                      <a:pt x="107" y="36"/>
                      <a:pt x="103" y="36"/>
                      <a:pt x="97" y="37"/>
                    </a:cubicBezTo>
                    <a:cubicBezTo>
                      <a:pt x="92" y="37"/>
                      <a:pt x="87" y="38"/>
                      <a:pt x="82" y="39"/>
                    </a:cubicBezTo>
                    <a:cubicBezTo>
                      <a:pt x="77" y="39"/>
                      <a:pt x="72" y="40"/>
                      <a:pt x="68" y="41"/>
                    </a:cubicBezTo>
                    <a:cubicBezTo>
                      <a:pt x="63" y="42"/>
                      <a:pt x="59" y="44"/>
                      <a:pt x="56" y="45"/>
                    </a:cubicBezTo>
                    <a:cubicBezTo>
                      <a:pt x="53" y="47"/>
                      <a:pt x="50" y="49"/>
                      <a:pt x="48" y="52"/>
                    </a:cubicBezTo>
                    <a:cubicBezTo>
                      <a:pt x="45" y="55"/>
                      <a:pt x="43" y="58"/>
                      <a:pt x="41" y="62"/>
                    </a:cubicBezTo>
                    <a:cubicBezTo>
                      <a:pt x="40" y="66"/>
                      <a:pt x="38" y="70"/>
                      <a:pt x="37" y="76"/>
                    </a:cubicBezTo>
                    <a:cubicBezTo>
                      <a:pt x="36" y="81"/>
                      <a:pt x="35" y="88"/>
                      <a:pt x="34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7" y="92"/>
                      <a:pt x="40" y="89"/>
                      <a:pt x="43" y="86"/>
                    </a:cubicBezTo>
                    <a:cubicBezTo>
                      <a:pt x="46" y="83"/>
                      <a:pt x="50" y="81"/>
                      <a:pt x="54" y="79"/>
                    </a:cubicBezTo>
                    <a:cubicBezTo>
                      <a:pt x="58" y="76"/>
                      <a:pt x="62" y="75"/>
                      <a:pt x="67" y="73"/>
                    </a:cubicBezTo>
                    <a:cubicBezTo>
                      <a:pt x="72" y="72"/>
                      <a:pt x="77" y="71"/>
                      <a:pt x="82" y="71"/>
                    </a:cubicBezTo>
                    <a:cubicBezTo>
                      <a:pt x="93" y="71"/>
                      <a:pt x="102" y="73"/>
                      <a:pt x="110" y="77"/>
                    </a:cubicBezTo>
                    <a:cubicBezTo>
                      <a:pt x="118" y="81"/>
                      <a:pt x="124" y="86"/>
                      <a:pt x="129" y="93"/>
                    </a:cubicBezTo>
                    <a:cubicBezTo>
                      <a:pt x="134" y="99"/>
                      <a:pt x="138" y="107"/>
                      <a:pt x="140" y="115"/>
                    </a:cubicBezTo>
                    <a:cubicBezTo>
                      <a:pt x="142" y="124"/>
                      <a:pt x="143" y="133"/>
                      <a:pt x="143" y="143"/>
                    </a:cubicBezTo>
                    <a:close/>
                    <a:moveTo>
                      <a:pt x="110" y="144"/>
                    </a:moveTo>
                    <a:cubicBezTo>
                      <a:pt x="110" y="129"/>
                      <a:pt x="107" y="117"/>
                      <a:pt x="100" y="109"/>
                    </a:cubicBezTo>
                    <a:cubicBezTo>
                      <a:pt x="94" y="101"/>
                      <a:pt x="85" y="97"/>
                      <a:pt x="73" y="97"/>
                    </a:cubicBezTo>
                    <a:cubicBezTo>
                      <a:pt x="68" y="97"/>
                      <a:pt x="64" y="97"/>
                      <a:pt x="60" y="98"/>
                    </a:cubicBezTo>
                    <a:cubicBezTo>
                      <a:pt x="57" y="100"/>
                      <a:pt x="53" y="101"/>
                      <a:pt x="50" y="103"/>
                    </a:cubicBezTo>
                    <a:cubicBezTo>
                      <a:pt x="46" y="105"/>
                      <a:pt x="43" y="108"/>
                      <a:pt x="41" y="111"/>
                    </a:cubicBezTo>
                    <a:cubicBezTo>
                      <a:pt x="38" y="113"/>
                      <a:pt x="36" y="117"/>
                      <a:pt x="34" y="120"/>
                    </a:cubicBezTo>
                    <a:cubicBezTo>
                      <a:pt x="34" y="121"/>
                      <a:pt x="34" y="122"/>
                      <a:pt x="34" y="124"/>
                    </a:cubicBezTo>
                    <a:cubicBezTo>
                      <a:pt x="34" y="125"/>
                      <a:pt x="34" y="127"/>
                      <a:pt x="34" y="128"/>
                    </a:cubicBezTo>
                    <a:cubicBezTo>
                      <a:pt x="34" y="130"/>
                      <a:pt x="34" y="132"/>
                      <a:pt x="34" y="133"/>
                    </a:cubicBezTo>
                    <a:cubicBezTo>
                      <a:pt x="34" y="135"/>
                      <a:pt x="34" y="137"/>
                      <a:pt x="34" y="138"/>
                    </a:cubicBezTo>
                    <a:cubicBezTo>
                      <a:pt x="34" y="146"/>
                      <a:pt x="35" y="153"/>
                      <a:pt x="36" y="159"/>
                    </a:cubicBezTo>
                    <a:cubicBezTo>
                      <a:pt x="38" y="166"/>
                      <a:pt x="40" y="171"/>
                      <a:pt x="43" y="176"/>
                    </a:cubicBezTo>
                    <a:cubicBezTo>
                      <a:pt x="46" y="181"/>
                      <a:pt x="50" y="185"/>
                      <a:pt x="55" y="188"/>
                    </a:cubicBezTo>
                    <a:cubicBezTo>
                      <a:pt x="60" y="191"/>
                      <a:pt x="66" y="192"/>
                      <a:pt x="72" y="192"/>
                    </a:cubicBezTo>
                    <a:cubicBezTo>
                      <a:pt x="79" y="192"/>
                      <a:pt x="84" y="191"/>
                      <a:pt x="89" y="189"/>
                    </a:cubicBezTo>
                    <a:cubicBezTo>
                      <a:pt x="93" y="186"/>
                      <a:pt x="97" y="183"/>
                      <a:pt x="100" y="178"/>
                    </a:cubicBezTo>
                    <a:cubicBezTo>
                      <a:pt x="103" y="174"/>
                      <a:pt x="106" y="169"/>
                      <a:pt x="107" y="163"/>
                    </a:cubicBezTo>
                    <a:cubicBezTo>
                      <a:pt x="109" y="157"/>
                      <a:pt x="110" y="151"/>
                      <a:pt x="110" y="1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1" name="Freeform 553">
                <a:extLst>
                  <a:ext uri="{FF2B5EF4-FFF2-40B4-BE49-F238E27FC236}">
                    <a16:creationId xmlns:a16="http://schemas.microsoft.com/office/drawing/2014/main" id="{0CC044D3-7152-4F2A-8A22-8D44FDEB0E5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257490" y="5034213"/>
                <a:ext cx="122723" cy="125017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3" y="106"/>
                  </a:cxn>
                  <a:cxn ang="0">
                    <a:pos x="128" y="130"/>
                  </a:cxn>
                  <a:cxn ang="0">
                    <a:pos x="104" y="145"/>
                  </a:cxn>
                  <a:cxn ang="0">
                    <a:pos x="73" y="151"/>
                  </a:cxn>
                  <a:cxn ang="0">
                    <a:pos x="43" y="145"/>
                  </a:cxn>
                  <a:cxn ang="0">
                    <a:pos x="20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6" y="44"/>
                  </a:cxn>
                  <a:cxn ang="0">
                    <a:pos x="22" y="19"/>
                  </a:cxn>
                  <a:cxn ang="0">
                    <a:pos x="46" y="5"/>
                  </a:cxn>
                  <a:cxn ang="0">
                    <a:pos x="77" y="0"/>
                  </a:cxn>
                  <a:cxn ang="0">
                    <a:pos x="107" y="5"/>
                  </a:cxn>
                  <a:cxn ang="0">
                    <a:pos x="130" y="20"/>
                  </a:cxn>
                  <a:cxn ang="0">
                    <a:pos x="144" y="44"/>
                  </a:cxn>
                  <a:cxn ang="0">
                    <a:pos x="148" y="74"/>
                  </a:cxn>
                  <a:cxn ang="0">
                    <a:pos x="115" y="75"/>
                  </a:cxn>
                  <a:cxn ang="0">
                    <a:pos x="104" y="39"/>
                  </a:cxn>
                  <a:cxn ang="0">
                    <a:pos x="75" y="26"/>
                  </a:cxn>
                  <a:cxn ang="0">
                    <a:pos x="59" y="29"/>
                  </a:cxn>
                  <a:cxn ang="0">
                    <a:pos x="46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6" y="112"/>
                  </a:cxn>
                  <a:cxn ang="0">
                    <a:pos x="59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5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8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4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2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7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1" y="35"/>
                      <a:pt x="144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5" y="75"/>
                    </a:moveTo>
                    <a:cubicBezTo>
                      <a:pt x="115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4" y="27"/>
                      <a:pt x="59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6" y="112"/>
                    </a:cubicBezTo>
                    <a:cubicBezTo>
                      <a:pt x="49" y="116"/>
                      <a:pt x="54" y="119"/>
                      <a:pt x="59" y="121"/>
                    </a:cubicBezTo>
                    <a:cubicBezTo>
                      <a:pt x="64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5" y="91"/>
                      <a:pt x="115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1FB1080-895D-4689-B082-B1A4F805BD36}"/>
                </a:ext>
              </a:extLst>
            </p:cNvPr>
            <p:cNvGrpSpPr/>
            <p:nvPr/>
          </p:nvGrpSpPr>
          <p:grpSpPr bwMode="black">
            <a:xfrm>
              <a:off x="6825959" y="4717656"/>
              <a:ext cx="575838" cy="158661"/>
              <a:chOff x="4664767" y="4986232"/>
              <a:chExt cx="578026" cy="164783"/>
            </a:xfrm>
            <a:grpFill/>
            <a:effectLst/>
          </p:grpSpPr>
          <p:sp>
            <p:nvSpPr>
              <p:cNvPr id="180" name="Freeform 22">
                <a:extLst>
                  <a:ext uri="{FF2B5EF4-FFF2-40B4-BE49-F238E27FC236}">
                    <a16:creationId xmlns:a16="http://schemas.microsoft.com/office/drawing/2014/main" id="{0C366E55-E341-4566-87DB-5B110E3228F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664767" y="4995244"/>
                <a:ext cx="129380" cy="152875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3" y="140"/>
                  </a:cxn>
                  <a:cxn ang="0">
                    <a:pos x="140" y="173"/>
                  </a:cxn>
                  <a:cxn ang="0">
                    <a:pos x="106" y="194"/>
                  </a:cxn>
                  <a:cxn ang="0">
                    <a:pos x="6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5" y="99"/>
                  </a:cxn>
                  <a:cxn ang="0">
                    <a:pos x="130" y="69"/>
                  </a:cxn>
                  <a:cxn ang="0">
                    <a:pos x="116" y="47"/>
                  </a:cxn>
                  <a:cxn ang="0">
                    <a:pos x="93" y="33"/>
                  </a:cxn>
                  <a:cxn ang="0">
                    <a:pos x="61" y="29"/>
                  </a:cxn>
                  <a:cxn ang="0">
                    <a:pos x="34" y="29"/>
                  </a:cxn>
                  <a:cxn ang="0">
                    <a:pos x="34" y="172"/>
                  </a:cxn>
                  <a:cxn ang="0">
                    <a:pos x="61" y="172"/>
                  </a:cxn>
                  <a:cxn ang="0">
                    <a:pos x="93" y="167"/>
                  </a:cxn>
                  <a:cxn ang="0">
                    <a:pos x="116" y="152"/>
                  </a:cxn>
                  <a:cxn ang="0">
                    <a:pos x="130" y="129"/>
                  </a:cxn>
                  <a:cxn ang="0">
                    <a:pos x="135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0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1" name="Freeform 23">
                <a:extLst>
                  <a:ext uri="{FF2B5EF4-FFF2-40B4-BE49-F238E27FC236}">
                    <a16:creationId xmlns:a16="http://schemas.microsoft.com/office/drawing/2014/main" id="{314A7BE3-0244-478E-BB27-12DDF8B160B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806377" y="5036439"/>
                <a:ext cx="91081" cy="114576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1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89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4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1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5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79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2" name="Freeform 24">
                <a:extLst>
                  <a:ext uri="{FF2B5EF4-FFF2-40B4-BE49-F238E27FC236}">
                    <a16:creationId xmlns:a16="http://schemas.microsoft.com/office/drawing/2014/main" id="{25CC683B-C491-43FE-B672-B4E0114626D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921274" y="5036439"/>
                <a:ext cx="97196" cy="111679"/>
              </a:xfrm>
              <a:custGeom>
                <a:avLst/>
                <a:gdLst/>
                <a:ahLst/>
                <a:cxnLst>
                  <a:cxn ang="0">
                    <a:pos x="96" y="147"/>
                  </a:cxn>
                  <a:cxn ang="0">
                    <a:pos x="96" y="66"/>
                  </a:cxn>
                  <a:cxn ang="0">
                    <a:pos x="89" y="36"/>
                  </a:cxn>
                  <a:cxn ang="0">
                    <a:pos x="67" y="26"/>
                  </a:cxn>
                  <a:cxn ang="0">
                    <a:pos x="53" y="29"/>
                  </a:cxn>
                  <a:cxn ang="0">
                    <a:pos x="43" y="37"/>
                  </a:cxn>
                  <a:cxn ang="0">
                    <a:pos x="35" y="50"/>
                  </a:cxn>
                  <a:cxn ang="0">
                    <a:pos x="33" y="65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4" y="6"/>
                  </a:cxn>
                  <a:cxn ang="0">
                    <a:pos x="80" y="0"/>
                  </a:cxn>
                  <a:cxn ang="0">
                    <a:pos x="115" y="14"/>
                  </a:cxn>
                  <a:cxn ang="0">
                    <a:pos x="128" y="59"/>
                  </a:cxn>
                  <a:cxn ang="0">
                    <a:pos x="128" y="147"/>
                  </a:cxn>
                  <a:cxn ang="0">
                    <a:pos x="96" y="147"/>
                  </a:cxn>
                </a:cxnLst>
                <a:rect l="0" t="0" r="r" b="b"/>
                <a:pathLst>
                  <a:path w="128" h="147">
                    <a:moveTo>
                      <a:pt x="96" y="147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96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8" y="27"/>
                      <a:pt x="53" y="29"/>
                    </a:cubicBezTo>
                    <a:cubicBezTo>
                      <a:pt x="49" y="31"/>
                      <a:pt x="46" y="34"/>
                      <a:pt x="43" y="37"/>
                    </a:cubicBezTo>
                    <a:cubicBezTo>
                      <a:pt x="40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2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6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3" name="Freeform 25">
                <a:extLst>
                  <a:ext uri="{FF2B5EF4-FFF2-40B4-BE49-F238E27FC236}">
                    <a16:creationId xmlns:a16="http://schemas.microsoft.com/office/drawing/2014/main" id="{659F3356-6EC2-4B8F-957C-0509BE86C9A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045183" y="4986232"/>
                <a:ext cx="100093" cy="16188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4" name="Freeform 26">
                <a:extLst>
                  <a:ext uri="{FF2B5EF4-FFF2-40B4-BE49-F238E27FC236}">
                    <a16:creationId xmlns:a16="http://schemas.microsoft.com/office/drawing/2014/main" id="{EBDC1436-46FB-4CCC-8AF9-83616B5761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142379" y="5036439"/>
                <a:ext cx="100414" cy="114576"/>
              </a:xfrm>
              <a:custGeom>
                <a:avLst/>
                <a:gdLst/>
                <a:ahLst/>
                <a:cxnLst>
                  <a:cxn ang="0">
                    <a:pos x="34" y="85"/>
                  </a:cxn>
                  <a:cxn ang="0">
                    <a:pos x="46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7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8" y="41"/>
                  </a:cxn>
                  <a:cxn ang="0">
                    <a:pos x="132" y="69"/>
                  </a:cxn>
                  <a:cxn ang="0">
                    <a:pos x="132" y="85"/>
                  </a:cxn>
                  <a:cxn ang="0">
                    <a:pos x="34" y="85"/>
                  </a:cxn>
                  <a:cxn ang="0">
                    <a:pos x="98" y="46"/>
                  </a:cxn>
                  <a:cxn ang="0">
                    <a:pos x="92" y="35"/>
                  </a:cxn>
                  <a:cxn ang="0">
                    <a:pos x="83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4" y="60"/>
                  </a:cxn>
                  <a:cxn ang="0">
                    <a:pos x="99" y="60"/>
                  </a:cxn>
                  <a:cxn ang="0">
                    <a:pos x="98" y="46"/>
                  </a:cxn>
                </a:cxnLst>
                <a:rect l="0" t="0" r="r" b="b"/>
                <a:pathLst>
                  <a:path w="132" h="151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5BBE7AD-F5FF-44E7-89BD-70521607F34C}"/>
                </a:ext>
              </a:extLst>
            </p:cNvPr>
            <p:cNvGrpSpPr/>
            <p:nvPr/>
          </p:nvGrpSpPr>
          <p:grpSpPr bwMode="black">
            <a:xfrm>
              <a:off x="8833845" y="5267927"/>
              <a:ext cx="995957" cy="189522"/>
              <a:chOff x="1502088" y="4970205"/>
              <a:chExt cx="999744" cy="196837"/>
            </a:xfrm>
            <a:grpFill/>
            <a:effectLst/>
          </p:grpSpPr>
          <p:sp>
            <p:nvSpPr>
              <p:cNvPr id="175" name="Freeform 19">
                <a:extLst>
                  <a:ext uri="{FF2B5EF4-FFF2-40B4-BE49-F238E27FC236}">
                    <a16:creationId xmlns:a16="http://schemas.microsoft.com/office/drawing/2014/main" id="{052DCA56-821B-4DFE-B401-0D74810F0AA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502088" y="4971731"/>
                <a:ext cx="187376" cy="193785"/>
              </a:xfrm>
              <a:custGeom>
                <a:avLst/>
                <a:gdLst/>
                <a:ahLst/>
                <a:cxnLst>
                  <a:cxn ang="0">
                    <a:pos x="42" y="55"/>
                  </a:cxn>
                  <a:cxn ang="0">
                    <a:pos x="23" y="52"/>
                  </a:cxn>
                  <a:cxn ang="0">
                    <a:pos x="20" y="42"/>
                  </a:cxn>
                  <a:cxn ang="0">
                    <a:pos x="101" y="42"/>
                  </a:cxn>
                  <a:cxn ang="0">
                    <a:pos x="108" y="40"/>
                  </a:cxn>
                  <a:cxn ang="0">
                    <a:pos x="122" y="39"/>
                  </a:cxn>
                  <a:cxn ang="0">
                    <a:pos x="132" y="49"/>
                  </a:cxn>
                  <a:cxn ang="0">
                    <a:pos x="129" y="54"/>
                  </a:cxn>
                  <a:cxn ang="0">
                    <a:pos x="13" y="168"/>
                  </a:cxn>
                  <a:cxn ang="0">
                    <a:pos x="11" y="162"/>
                  </a:cxn>
                  <a:cxn ang="0">
                    <a:pos x="108" y="49"/>
                  </a:cxn>
                  <a:cxn ang="0">
                    <a:pos x="47" y="54"/>
                  </a:cxn>
                  <a:cxn ang="0">
                    <a:pos x="59" y="172"/>
                  </a:cxn>
                  <a:cxn ang="0">
                    <a:pos x="61" y="165"/>
                  </a:cxn>
                  <a:cxn ang="0">
                    <a:pos x="97" y="169"/>
                  </a:cxn>
                  <a:cxn ang="0">
                    <a:pos x="179" y="167"/>
                  </a:cxn>
                  <a:cxn ang="0">
                    <a:pos x="187" y="165"/>
                  </a:cxn>
                  <a:cxn ang="0">
                    <a:pos x="206" y="168"/>
                  </a:cxn>
                  <a:cxn ang="0">
                    <a:pos x="204" y="175"/>
                  </a:cxn>
                  <a:cxn ang="0">
                    <a:pos x="194" y="212"/>
                  </a:cxn>
                  <a:cxn ang="0">
                    <a:pos x="200" y="239"/>
                  </a:cxn>
                  <a:cxn ang="0">
                    <a:pos x="202" y="247"/>
                  </a:cxn>
                  <a:cxn ang="0">
                    <a:pos x="96" y="249"/>
                  </a:cxn>
                  <a:cxn ang="0">
                    <a:pos x="80" y="252"/>
                  </a:cxn>
                  <a:cxn ang="0">
                    <a:pos x="71" y="177"/>
                  </a:cxn>
                  <a:cxn ang="0">
                    <a:pos x="161" y="241"/>
                  </a:cxn>
                  <a:cxn ang="0">
                    <a:pos x="172" y="239"/>
                  </a:cxn>
                  <a:cxn ang="0">
                    <a:pos x="182" y="176"/>
                  </a:cxn>
                  <a:cxn ang="0">
                    <a:pos x="98" y="177"/>
                  </a:cxn>
                  <a:cxn ang="0">
                    <a:pos x="95" y="181"/>
                  </a:cxn>
                  <a:cxn ang="0">
                    <a:pos x="96" y="242"/>
                  </a:cxn>
                  <a:cxn ang="0">
                    <a:pos x="157" y="8"/>
                  </a:cxn>
                  <a:cxn ang="0">
                    <a:pos x="164" y="0"/>
                  </a:cxn>
                  <a:cxn ang="0">
                    <a:pos x="199" y="10"/>
                  </a:cxn>
                  <a:cxn ang="0">
                    <a:pos x="203" y="19"/>
                  </a:cxn>
                  <a:cxn ang="0">
                    <a:pos x="202" y="102"/>
                  </a:cxn>
                  <a:cxn ang="0">
                    <a:pos x="225" y="101"/>
                  </a:cxn>
                  <a:cxn ang="0">
                    <a:pos x="233" y="95"/>
                  </a:cxn>
                  <a:cxn ang="0">
                    <a:pos x="256" y="99"/>
                  </a:cxn>
                  <a:cxn ang="0">
                    <a:pos x="258" y="108"/>
                  </a:cxn>
                  <a:cxn ang="0">
                    <a:pos x="202" y="110"/>
                  </a:cxn>
                  <a:cxn ang="0">
                    <a:pos x="197" y="142"/>
                  </a:cxn>
                  <a:cxn ang="0">
                    <a:pos x="186" y="151"/>
                  </a:cxn>
                  <a:cxn ang="0">
                    <a:pos x="184" y="26"/>
                  </a:cxn>
                </a:cxnLst>
                <a:rect l="0" t="0" r="r" b="b"/>
                <a:pathLst>
                  <a:path w="260" h="269">
                    <a:moveTo>
                      <a:pt x="47" y="54"/>
                    </a:moveTo>
                    <a:cubicBezTo>
                      <a:pt x="45" y="54"/>
                      <a:pt x="44" y="55"/>
                      <a:pt x="42" y="55"/>
                    </a:cubicBezTo>
                    <a:cubicBezTo>
                      <a:pt x="40" y="57"/>
                      <a:pt x="38" y="57"/>
                      <a:pt x="36" y="57"/>
                    </a:cubicBezTo>
                    <a:cubicBezTo>
                      <a:pt x="33" y="57"/>
                      <a:pt x="29" y="55"/>
                      <a:pt x="23" y="52"/>
                    </a:cubicBezTo>
                    <a:cubicBezTo>
                      <a:pt x="15" y="48"/>
                      <a:pt x="11" y="45"/>
                      <a:pt x="11" y="43"/>
                    </a:cubicBezTo>
                    <a:cubicBezTo>
                      <a:pt x="11" y="41"/>
                      <a:pt x="14" y="41"/>
                      <a:pt x="20" y="42"/>
                    </a:cubicBezTo>
                    <a:cubicBezTo>
                      <a:pt x="32" y="43"/>
                      <a:pt x="45" y="44"/>
                      <a:pt x="58" y="43"/>
                    </a:cubicBezTo>
                    <a:cubicBezTo>
                      <a:pt x="68" y="43"/>
                      <a:pt x="82" y="43"/>
                      <a:pt x="101" y="42"/>
                    </a:cubicBezTo>
                    <a:cubicBezTo>
                      <a:pt x="103" y="42"/>
                      <a:pt x="104" y="42"/>
                      <a:pt x="105" y="41"/>
                    </a:cubicBezTo>
                    <a:cubicBezTo>
                      <a:pt x="106" y="41"/>
                      <a:pt x="107" y="41"/>
                      <a:pt x="108" y="40"/>
                    </a:cubicBezTo>
                    <a:cubicBezTo>
                      <a:pt x="110" y="40"/>
                      <a:pt x="111" y="39"/>
                      <a:pt x="113" y="39"/>
                    </a:cubicBezTo>
                    <a:cubicBezTo>
                      <a:pt x="115" y="39"/>
                      <a:pt x="118" y="39"/>
                      <a:pt x="122" y="39"/>
                    </a:cubicBezTo>
                    <a:cubicBezTo>
                      <a:pt x="130" y="40"/>
                      <a:pt x="135" y="41"/>
                      <a:pt x="136" y="43"/>
                    </a:cubicBezTo>
                    <a:cubicBezTo>
                      <a:pt x="136" y="44"/>
                      <a:pt x="135" y="46"/>
                      <a:pt x="132" y="49"/>
                    </a:cubicBezTo>
                    <a:cubicBezTo>
                      <a:pt x="131" y="51"/>
                      <a:pt x="131" y="51"/>
                      <a:pt x="130" y="52"/>
                    </a:cubicBezTo>
                    <a:cubicBezTo>
                      <a:pt x="129" y="53"/>
                      <a:pt x="129" y="54"/>
                      <a:pt x="129" y="54"/>
                    </a:cubicBezTo>
                    <a:cubicBezTo>
                      <a:pt x="114" y="79"/>
                      <a:pt x="98" y="100"/>
                      <a:pt x="81" y="118"/>
                    </a:cubicBezTo>
                    <a:cubicBezTo>
                      <a:pt x="62" y="137"/>
                      <a:pt x="39" y="154"/>
                      <a:pt x="13" y="168"/>
                    </a:cubicBezTo>
                    <a:cubicBezTo>
                      <a:pt x="5" y="172"/>
                      <a:pt x="1" y="174"/>
                      <a:pt x="0" y="172"/>
                    </a:cubicBezTo>
                    <a:cubicBezTo>
                      <a:pt x="0" y="171"/>
                      <a:pt x="3" y="168"/>
                      <a:pt x="11" y="162"/>
                    </a:cubicBezTo>
                    <a:cubicBezTo>
                      <a:pt x="35" y="146"/>
                      <a:pt x="54" y="128"/>
                      <a:pt x="70" y="110"/>
                    </a:cubicBezTo>
                    <a:cubicBezTo>
                      <a:pt x="86" y="91"/>
                      <a:pt x="99" y="71"/>
                      <a:pt x="108" y="49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1" y="52"/>
                      <a:pt x="49" y="53"/>
                      <a:pt x="47" y="54"/>
                    </a:cubicBezTo>
                    <a:close/>
                    <a:moveTo>
                      <a:pt x="71" y="177"/>
                    </a:moveTo>
                    <a:cubicBezTo>
                      <a:pt x="69" y="176"/>
                      <a:pt x="65" y="174"/>
                      <a:pt x="59" y="172"/>
                    </a:cubicBezTo>
                    <a:cubicBezTo>
                      <a:pt x="55" y="171"/>
                      <a:pt x="53" y="169"/>
                      <a:pt x="53" y="168"/>
                    </a:cubicBezTo>
                    <a:cubicBezTo>
                      <a:pt x="52" y="167"/>
                      <a:pt x="55" y="166"/>
                      <a:pt x="61" y="165"/>
                    </a:cubicBezTo>
                    <a:cubicBezTo>
                      <a:pt x="67" y="165"/>
                      <a:pt x="74" y="165"/>
                      <a:pt x="82" y="166"/>
                    </a:cubicBezTo>
                    <a:cubicBezTo>
                      <a:pt x="89" y="167"/>
                      <a:pt x="94" y="168"/>
                      <a:pt x="97" y="169"/>
                    </a:cubicBezTo>
                    <a:cubicBezTo>
                      <a:pt x="176" y="168"/>
                      <a:pt x="176" y="168"/>
                      <a:pt x="176" y="168"/>
                    </a:cubicBezTo>
                    <a:cubicBezTo>
                      <a:pt x="177" y="167"/>
                      <a:pt x="178" y="167"/>
                      <a:pt x="179" y="167"/>
                    </a:cubicBezTo>
                    <a:cubicBezTo>
                      <a:pt x="180" y="167"/>
                      <a:pt x="181" y="166"/>
                      <a:pt x="182" y="166"/>
                    </a:cubicBezTo>
                    <a:cubicBezTo>
                      <a:pt x="184" y="165"/>
                      <a:pt x="186" y="165"/>
                      <a:pt x="187" y="165"/>
                    </a:cubicBezTo>
                    <a:cubicBezTo>
                      <a:pt x="190" y="164"/>
                      <a:pt x="192" y="165"/>
                      <a:pt x="196" y="165"/>
                    </a:cubicBezTo>
                    <a:cubicBezTo>
                      <a:pt x="202" y="166"/>
                      <a:pt x="205" y="167"/>
                      <a:pt x="206" y="168"/>
                    </a:cubicBezTo>
                    <a:cubicBezTo>
                      <a:pt x="207" y="169"/>
                      <a:pt x="206" y="171"/>
                      <a:pt x="205" y="173"/>
                    </a:cubicBezTo>
                    <a:cubicBezTo>
                      <a:pt x="204" y="174"/>
                      <a:pt x="204" y="175"/>
                      <a:pt x="204" y="175"/>
                    </a:cubicBezTo>
                    <a:cubicBezTo>
                      <a:pt x="203" y="176"/>
                      <a:pt x="203" y="176"/>
                      <a:pt x="203" y="177"/>
                    </a:cubicBezTo>
                    <a:cubicBezTo>
                      <a:pt x="200" y="187"/>
                      <a:pt x="197" y="199"/>
                      <a:pt x="194" y="212"/>
                    </a:cubicBezTo>
                    <a:cubicBezTo>
                      <a:pt x="192" y="224"/>
                      <a:pt x="190" y="232"/>
                      <a:pt x="189" y="237"/>
                    </a:cubicBezTo>
                    <a:cubicBezTo>
                      <a:pt x="194" y="237"/>
                      <a:pt x="197" y="238"/>
                      <a:pt x="200" y="239"/>
                    </a:cubicBezTo>
                    <a:cubicBezTo>
                      <a:pt x="202" y="241"/>
                      <a:pt x="203" y="242"/>
                      <a:pt x="204" y="243"/>
                    </a:cubicBezTo>
                    <a:cubicBezTo>
                      <a:pt x="204" y="245"/>
                      <a:pt x="203" y="246"/>
                      <a:pt x="202" y="247"/>
                    </a:cubicBezTo>
                    <a:cubicBezTo>
                      <a:pt x="200" y="249"/>
                      <a:pt x="198" y="249"/>
                      <a:pt x="195" y="249"/>
                    </a:cubicBezTo>
                    <a:cubicBezTo>
                      <a:pt x="96" y="249"/>
                      <a:pt x="96" y="249"/>
                      <a:pt x="96" y="249"/>
                    </a:cubicBezTo>
                    <a:cubicBezTo>
                      <a:pt x="94" y="261"/>
                      <a:pt x="91" y="267"/>
                      <a:pt x="87" y="268"/>
                    </a:cubicBezTo>
                    <a:cubicBezTo>
                      <a:pt x="83" y="269"/>
                      <a:pt x="80" y="263"/>
                      <a:pt x="80" y="252"/>
                    </a:cubicBezTo>
                    <a:cubicBezTo>
                      <a:pt x="77" y="185"/>
                      <a:pt x="77" y="185"/>
                      <a:pt x="77" y="185"/>
                    </a:cubicBezTo>
                    <a:cubicBezTo>
                      <a:pt x="76" y="182"/>
                      <a:pt x="74" y="179"/>
                      <a:pt x="71" y="177"/>
                    </a:cubicBezTo>
                    <a:close/>
                    <a:moveTo>
                      <a:pt x="96" y="242"/>
                    </a:moveTo>
                    <a:cubicBezTo>
                      <a:pt x="161" y="241"/>
                      <a:pt x="161" y="241"/>
                      <a:pt x="161" y="241"/>
                    </a:cubicBezTo>
                    <a:cubicBezTo>
                      <a:pt x="164" y="241"/>
                      <a:pt x="166" y="240"/>
                      <a:pt x="168" y="240"/>
                    </a:cubicBezTo>
                    <a:cubicBezTo>
                      <a:pt x="169" y="240"/>
                      <a:pt x="170" y="240"/>
                      <a:pt x="172" y="239"/>
                    </a:cubicBezTo>
                    <a:cubicBezTo>
                      <a:pt x="179" y="237"/>
                      <a:pt x="179" y="237"/>
                      <a:pt x="179" y="237"/>
                    </a:cubicBezTo>
                    <a:cubicBezTo>
                      <a:pt x="182" y="176"/>
                      <a:pt x="182" y="176"/>
                      <a:pt x="182" y="176"/>
                    </a:cubicBezTo>
                    <a:cubicBezTo>
                      <a:pt x="99" y="177"/>
                      <a:pt x="99" y="177"/>
                      <a:pt x="99" y="177"/>
                    </a:cubicBezTo>
                    <a:cubicBezTo>
                      <a:pt x="98" y="177"/>
                      <a:pt x="98" y="177"/>
                      <a:pt x="98" y="177"/>
                    </a:cubicBezTo>
                    <a:cubicBezTo>
                      <a:pt x="97" y="178"/>
                      <a:pt x="96" y="179"/>
                      <a:pt x="96" y="179"/>
                    </a:cubicBezTo>
                    <a:cubicBezTo>
                      <a:pt x="95" y="179"/>
                      <a:pt x="95" y="180"/>
                      <a:pt x="95" y="181"/>
                    </a:cubicBezTo>
                    <a:cubicBezTo>
                      <a:pt x="95" y="194"/>
                      <a:pt x="95" y="194"/>
                      <a:pt x="95" y="194"/>
                    </a:cubicBezTo>
                    <a:lnTo>
                      <a:pt x="96" y="242"/>
                    </a:lnTo>
                    <a:close/>
                    <a:moveTo>
                      <a:pt x="176" y="17"/>
                    </a:moveTo>
                    <a:cubicBezTo>
                      <a:pt x="172" y="14"/>
                      <a:pt x="166" y="11"/>
                      <a:pt x="157" y="8"/>
                    </a:cubicBezTo>
                    <a:cubicBezTo>
                      <a:pt x="152" y="6"/>
                      <a:pt x="151" y="4"/>
                      <a:pt x="152" y="3"/>
                    </a:cubicBezTo>
                    <a:cubicBezTo>
                      <a:pt x="154" y="2"/>
                      <a:pt x="157" y="1"/>
                      <a:pt x="164" y="0"/>
                    </a:cubicBezTo>
                    <a:cubicBezTo>
                      <a:pt x="174" y="2"/>
                      <a:pt x="182" y="4"/>
                      <a:pt x="188" y="5"/>
                    </a:cubicBezTo>
                    <a:cubicBezTo>
                      <a:pt x="193" y="7"/>
                      <a:pt x="197" y="8"/>
                      <a:pt x="199" y="10"/>
                    </a:cubicBezTo>
                    <a:cubicBezTo>
                      <a:pt x="202" y="11"/>
                      <a:pt x="203" y="12"/>
                      <a:pt x="203" y="14"/>
                    </a:cubicBezTo>
                    <a:cubicBezTo>
                      <a:pt x="204" y="15"/>
                      <a:pt x="204" y="17"/>
                      <a:pt x="203" y="19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202" y="102"/>
                      <a:pt x="202" y="102"/>
                      <a:pt x="202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2" y="102"/>
                      <a:pt x="223" y="101"/>
                      <a:pt x="225" y="101"/>
                    </a:cubicBezTo>
                    <a:cubicBezTo>
                      <a:pt x="226" y="100"/>
                      <a:pt x="227" y="99"/>
                      <a:pt x="228" y="99"/>
                    </a:cubicBezTo>
                    <a:cubicBezTo>
                      <a:pt x="230" y="97"/>
                      <a:pt x="232" y="96"/>
                      <a:pt x="233" y="95"/>
                    </a:cubicBezTo>
                    <a:cubicBezTo>
                      <a:pt x="236" y="95"/>
                      <a:pt x="240" y="95"/>
                      <a:pt x="245" y="95"/>
                    </a:cubicBezTo>
                    <a:cubicBezTo>
                      <a:pt x="250" y="96"/>
                      <a:pt x="253" y="97"/>
                      <a:pt x="256" y="99"/>
                    </a:cubicBezTo>
                    <a:cubicBezTo>
                      <a:pt x="258" y="100"/>
                      <a:pt x="260" y="102"/>
                      <a:pt x="260" y="104"/>
                    </a:cubicBezTo>
                    <a:cubicBezTo>
                      <a:pt x="260" y="105"/>
                      <a:pt x="259" y="107"/>
                      <a:pt x="258" y="108"/>
                    </a:cubicBezTo>
                    <a:cubicBezTo>
                      <a:pt x="256" y="109"/>
                      <a:pt x="253" y="110"/>
                      <a:pt x="250" y="110"/>
                    </a:cubicBezTo>
                    <a:cubicBezTo>
                      <a:pt x="202" y="110"/>
                      <a:pt x="202" y="110"/>
                      <a:pt x="202" y="110"/>
                    </a:cubicBezTo>
                    <a:cubicBezTo>
                      <a:pt x="202" y="120"/>
                      <a:pt x="202" y="120"/>
                      <a:pt x="202" y="120"/>
                    </a:cubicBezTo>
                    <a:cubicBezTo>
                      <a:pt x="201" y="129"/>
                      <a:pt x="199" y="136"/>
                      <a:pt x="197" y="142"/>
                    </a:cubicBezTo>
                    <a:cubicBezTo>
                      <a:pt x="195" y="148"/>
                      <a:pt x="193" y="151"/>
                      <a:pt x="191" y="153"/>
                    </a:cubicBezTo>
                    <a:cubicBezTo>
                      <a:pt x="189" y="155"/>
                      <a:pt x="187" y="154"/>
                      <a:pt x="186" y="151"/>
                    </a:cubicBezTo>
                    <a:cubicBezTo>
                      <a:pt x="185" y="147"/>
                      <a:pt x="184" y="141"/>
                      <a:pt x="184" y="133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3"/>
                      <a:pt x="181" y="20"/>
                      <a:pt x="176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6" name="Freeform 20">
                <a:extLst>
                  <a:ext uri="{FF2B5EF4-FFF2-40B4-BE49-F238E27FC236}">
                    <a16:creationId xmlns:a16="http://schemas.microsoft.com/office/drawing/2014/main" id="{E6E46D48-2F9C-467C-8439-2CE3D31880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695262" y="4970205"/>
                <a:ext cx="195921" cy="195311"/>
              </a:xfrm>
              <a:custGeom>
                <a:avLst/>
                <a:gdLst/>
                <a:ahLst/>
                <a:cxnLst>
                  <a:cxn ang="0">
                    <a:pos x="86" y="53"/>
                  </a:cxn>
                  <a:cxn ang="0">
                    <a:pos x="75" y="43"/>
                  </a:cxn>
                  <a:cxn ang="0">
                    <a:pos x="71" y="35"/>
                  </a:cxn>
                  <a:cxn ang="0">
                    <a:pos x="85" y="37"/>
                  </a:cxn>
                  <a:cxn ang="0">
                    <a:pos x="111" y="52"/>
                  </a:cxn>
                  <a:cxn ang="0">
                    <a:pos x="111" y="63"/>
                  </a:cxn>
                  <a:cxn ang="0">
                    <a:pos x="104" y="75"/>
                  </a:cxn>
                  <a:cxn ang="0">
                    <a:pos x="96" y="90"/>
                  </a:cxn>
                  <a:cxn ang="0">
                    <a:pos x="91" y="100"/>
                  </a:cxn>
                  <a:cxn ang="0">
                    <a:pos x="104" y="116"/>
                  </a:cxn>
                  <a:cxn ang="0">
                    <a:pos x="122" y="132"/>
                  </a:cxn>
                  <a:cxn ang="0">
                    <a:pos x="130" y="138"/>
                  </a:cxn>
                  <a:cxn ang="0">
                    <a:pos x="138" y="144"/>
                  </a:cxn>
                  <a:cxn ang="0">
                    <a:pos x="147" y="159"/>
                  </a:cxn>
                  <a:cxn ang="0">
                    <a:pos x="150" y="171"/>
                  </a:cxn>
                  <a:cxn ang="0">
                    <a:pos x="149" y="179"/>
                  </a:cxn>
                  <a:cxn ang="0">
                    <a:pos x="144" y="181"/>
                  </a:cxn>
                  <a:cxn ang="0">
                    <a:pos x="139" y="178"/>
                  </a:cxn>
                  <a:cxn ang="0">
                    <a:pos x="118" y="150"/>
                  </a:cxn>
                  <a:cxn ang="0">
                    <a:pos x="86" y="108"/>
                  </a:cxn>
                  <a:cxn ang="0">
                    <a:pos x="50" y="151"/>
                  </a:cxn>
                  <a:cxn ang="0">
                    <a:pos x="10" y="185"/>
                  </a:cxn>
                  <a:cxn ang="0">
                    <a:pos x="1" y="189"/>
                  </a:cxn>
                  <a:cxn ang="0">
                    <a:pos x="6" y="182"/>
                  </a:cxn>
                  <a:cxn ang="0">
                    <a:pos x="51" y="131"/>
                  </a:cxn>
                  <a:cxn ang="0">
                    <a:pos x="89" y="61"/>
                  </a:cxn>
                  <a:cxn ang="0">
                    <a:pos x="89" y="59"/>
                  </a:cxn>
                  <a:cxn ang="0">
                    <a:pos x="86" y="53"/>
                  </a:cxn>
                  <a:cxn ang="0">
                    <a:pos x="190" y="20"/>
                  </a:cxn>
                  <a:cxn ang="0">
                    <a:pos x="171" y="8"/>
                  </a:cxn>
                  <a:cxn ang="0">
                    <a:pos x="164" y="3"/>
                  </a:cxn>
                  <a:cxn ang="0">
                    <a:pos x="174" y="0"/>
                  </a:cxn>
                  <a:cxn ang="0">
                    <a:pos x="191" y="4"/>
                  </a:cxn>
                  <a:cxn ang="0">
                    <a:pos x="206" y="8"/>
                  </a:cxn>
                  <a:cxn ang="0">
                    <a:pos x="215" y="14"/>
                  </a:cxn>
                  <a:cxn ang="0">
                    <a:pos x="215" y="21"/>
                  </a:cxn>
                  <a:cxn ang="0">
                    <a:pos x="215" y="25"/>
                  </a:cxn>
                  <a:cxn ang="0">
                    <a:pos x="215" y="138"/>
                  </a:cxn>
                  <a:cxn ang="0">
                    <a:pos x="219" y="138"/>
                  </a:cxn>
                  <a:cxn ang="0">
                    <a:pos x="226" y="138"/>
                  </a:cxn>
                  <a:cxn ang="0">
                    <a:pos x="232" y="136"/>
                  </a:cxn>
                  <a:cxn ang="0">
                    <a:pos x="236" y="134"/>
                  </a:cxn>
                  <a:cxn ang="0">
                    <a:pos x="243" y="131"/>
                  </a:cxn>
                  <a:cxn ang="0">
                    <a:pos x="260" y="131"/>
                  </a:cxn>
                  <a:cxn ang="0">
                    <a:pos x="269" y="133"/>
                  </a:cxn>
                  <a:cxn ang="0">
                    <a:pos x="272" y="138"/>
                  </a:cxn>
                  <a:cxn ang="0">
                    <a:pos x="270" y="144"/>
                  </a:cxn>
                  <a:cxn ang="0">
                    <a:pos x="264" y="146"/>
                  </a:cxn>
                  <a:cxn ang="0">
                    <a:pos x="215" y="147"/>
                  </a:cxn>
                  <a:cxn ang="0">
                    <a:pos x="215" y="209"/>
                  </a:cxn>
                  <a:cxn ang="0">
                    <a:pos x="213" y="242"/>
                  </a:cxn>
                  <a:cxn ang="0">
                    <a:pos x="209" y="261"/>
                  </a:cxn>
                  <a:cxn ang="0">
                    <a:pos x="201" y="271"/>
                  </a:cxn>
                  <a:cxn ang="0">
                    <a:pos x="197" y="258"/>
                  </a:cxn>
                  <a:cxn ang="0">
                    <a:pos x="197" y="29"/>
                  </a:cxn>
                  <a:cxn ang="0">
                    <a:pos x="190" y="20"/>
                  </a:cxn>
                </a:cxnLst>
                <a:rect l="0" t="0" r="r" b="b"/>
                <a:pathLst>
                  <a:path w="272" h="271">
                    <a:moveTo>
                      <a:pt x="86" y="53"/>
                    </a:moveTo>
                    <a:cubicBezTo>
                      <a:pt x="84" y="50"/>
                      <a:pt x="80" y="47"/>
                      <a:pt x="75" y="43"/>
                    </a:cubicBezTo>
                    <a:cubicBezTo>
                      <a:pt x="70" y="39"/>
                      <a:pt x="68" y="36"/>
                      <a:pt x="71" y="35"/>
                    </a:cubicBezTo>
                    <a:cubicBezTo>
                      <a:pt x="73" y="34"/>
                      <a:pt x="78" y="35"/>
                      <a:pt x="85" y="37"/>
                    </a:cubicBezTo>
                    <a:cubicBezTo>
                      <a:pt x="100" y="43"/>
                      <a:pt x="108" y="48"/>
                      <a:pt x="111" y="52"/>
                    </a:cubicBezTo>
                    <a:cubicBezTo>
                      <a:pt x="113" y="54"/>
                      <a:pt x="113" y="58"/>
                      <a:pt x="111" y="63"/>
                    </a:cubicBezTo>
                    <a:cubicBezTo>
                      <a:pt x="109" y="66"/>
                      <a:pt x="107" y="70"/>
                      <a:pt x="104" y="75"/>
                    </a:cubicBezTo>
                    <a:cubicBezTo>
                      <a:pt x="103" y="78"/>
                      <a:pt x="100" y="84"/>
                      <a:pt x="96" y="90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4" y="105"/>
                      <a:pt x="98" y="111"/>
                      <a:pt x="104" y="116"/>
                    </a:cubicBezTo>
                    <a:cubicBezTo>
                      <a:pt x="108" y="120"/>
                      <a:pt x="114" y="126"/>
                      <a:pt x="122" y="132"/>
                    </a:cubicBezTo>
                    <a:cubicBezTo>
                      <a:pt x="130" y="138"/>
                      <a:pt x="130" y="138"/>
                      <a:pt x="130" y="138"/>
                    </a:cubicBezTo>
                    <a:cubicBezTo>
                      <a:pt x="133" y="140"/>
                      <a:pt x="136" y="142"/>
                      <a:pt x="138" y="144"/>
                    </a:cubicBezTo>
                    <a:cubicBezTo>
                      <a:pt x="140" y="147"/>
                      <a:pt x="143" y="152"/>
                      <a:pt x="147" y="159"/>
                    </a:cubicBezTo>
                    <a:cubicBezTo>
                      <a:pt x="149" y="163"/>
                      <a:pt x="150" y="167"/>
                      <a:pt x="150" y="171"/>
                    </a:cubicBezTo>
                    <a:cubicBezTo>
                      <a:pt x="151" y="174"/>
                      <a:pt x="150" y="177"/>
                      <a:pt x="149" y="179"/>
                    </a:cubicBezTo>
                    <a:cubicBezTo>
                      <a:pt x="148" y="180"/>
                      <a:pt x="146" y="181"/>
                      <a:pt x="144" y="181"/>
                    </a:cubicBezTo>
                    <a:cubicBezTo>
                      <a:pt x="143" y="181"/>
                      <a:pt x="141" y="180"/>
                      <a:pt x="139" y="178"/>
                    </a:cubicBezTo>
                    <a:cubicBezTo>
                      <a:pt x="118" y="150"/>
                      <a:pt x="118" y="150"/>
                      <a:pt x="118" y="150"/>
                    </a:cubicBezTo>
                    <a:cubicBezTo>
                      <a:pt x="86" y="108"/>
                      <a:pt x="86" y="108"/>
                      <a:pt x="86" y="108"/>
                    </a:cubicBezTo>
                    <a:cubicBezTo>
                      <a:pt x="76" y="123"/>
                      <a:pt x="64" y="137"/>
                      <a:pt x="50" y="151"/>
                    </a:cubicBezTo>
                    <a:cubicBezTo>
                      <a:pt x="37" y="164"/>
                      <a:pt x="24" y="176"/>
                      <a:pt x="10" y="185"/>
                    </a:cubicBezTo>
                    <a:cubicBezTo>
                      <a:pt x="5" y="188"/>
                      <a:pt x="2" y="190"/>
                      <a:pt x="1" y="189"/>
                    </a:cubicBezTo>
                    <a:cubicBezTo>
                      <a:pt x="0" y="188"/>
                      <a:pt x="2" y="185"/>
                      <a:pt x="6" y="182"/>
                    </a:cubicBezTo>
                    <a:cubicBezTo>
                      <a:pt x="22" y="167"/>
                      <a:pt x="37" y="151"/>
                      <a:pt x="51" y="131"/>
                    </a:cubicBezTo>
                    <a:cubicBezTo>
                      <a:pt x="69" y="107"/>
                      <a:pt x="81" y="83"/>
                      <a:pt x="89" y="61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9" y="57"/>
                      <a:pt x="87" y="55"/>
                      <a:pt x="86" y="53"/>
                    </a:cubicBezTo>
                    <a:close/>
                    <a:moveTo>
                      <a:pt x="190" y="20"/>
                    </a:moveTo>
                    <a:cubicBezTo>
                      <a:pt x="186" y="17"/>
                      <a:pt x="180" y="13"/>
                      <a:pt x="171" y="8"/>
                    </a:cubicBezTo>
                    <a:cubicBezTo>
                      <a:pt x="166" y="6"/>
                      <a:pt x="164" y="4"/>
                      <a:pt x="164" y="3"/>
                    </a:cubicBezTo>
                    <a:cubicBezTo>
                      <a:pt x="164" y="1"/>
                      <a:pt x="168" y="0"/>
                      <a:pt x="174" y="0"/>
                    </a:cubicBezTo>
                    <a:cubicBezTo>
                      <a:pt x="179" y="1"/>
                      <a:pt x="185" y="2"/>
                      <a:pt x="191" y="4"/>
                    </a:cubicBezTo>
                    <a:cubicBezTo>
                      <a:pt x="195" y="5"/>
                      <a:pt x="200" y="6"/>
                      <a:pt x="206" y="8"/>
                    </a:cubicBezTo>
                    <a:cubicBezTo>
                      <a:pt x="211" y="10"/>
                      <a:pt x="213" y="12"/>
                      <a:pt x="215" y="14"/>
                    </a:cubicBezTo>
                    <a:cubicBezTo>
                      <a:pt x="215" y="16"/>
                      <a:pt x="216" y="18"/>
                      <a:pt x="215" y="21"/>
                    </a:cubicBezTo>
                    <a:cubicBezTo>
                      <a:pt x="215" y="25"/>
                      <a:pt x="215" y="25"/>
                      <a:pt x="215" y="25"/>
                    </a:cubicBezTo>
                    <a:cubicBezTo>
                      <a:pt x="215" y="138"/>
                      <a:pt x="215" y="138"/>
                      <a:pt x="215" y="138"/>
                    </a:cubicBezTo>
                    <a:cubicBezTo>
                      <a:pt x="219" y="138"/>
                      <a:pt x="219" y="138"/>
                      <a:pt x="219" y="138"/>
                    </a:cubicBezTo>
                    <a:cubicBezTo>
                      <a:pt x="226" y="138"/>
                      <a:pt x="226" y="138"/>
                      <a:pt x="226" y="138"/>
                    </a:cubicBezTo>
                    <a:cubicBezTo>
                      <a:pt x="228" y="137"/>
                      <a:pt x="230" y="137"/>
                      <a:pt x="232" y="136"/>
                    </a:cubicBezTo>
                    <a:cubicBezTo>
                      <a:pt x="233" y="136"/>
                      <a:pt x="234" y="135"/>
                      <a:pt x="236" y="134"/>
                    </a:cubicBezTo>
                    <a:cubicBezTo>
                      <a:pt x="238" y="132"/>
                      <a:pt x="241" y="132"/>
                      <a:pt x="243" y="131"/>
                    </a:cubicBezTo>
                    <a:cubicBezTo>
                      <a:pt x="247" y="130"/>
                      <a:pt x="253" y="130"/>
                      <a:pt x="260" y="131"/>
                    </a:cubicBezTo>
                    <a:cubicBezTo>
                      <a:pt x="264" y="131"/>
                      <a:pt x="267" y="132"/>
                      <a:pt x="269" y="133"/>
                    </a:cubicBezTo>
                    <a:cubicBezTo>
                      <a:pt x="271" y="135"/>
                      <a:pt x="272" y="136"/>
                      <a:pt x="272" y="138"/>
                    </a:cubicBezTo>
                    <a:cubicBezTo>
                      <a:pt x="272" y="140"/>
                      <a:pt x="271" y="142"/>
                      <a:pt x="270" y="144"/>
                    </a:cubicBezTo>
                    <a:cubicBezTo>
                      <a:pt x="268" y="145"/>
                      <a:pt x="266" y="146"/>
                      <a:pt x="264" y="146"/>
                    </a:cubicBezTo>
                    <a:cubicBezTo>
                      <a:pt x="215" y="147"/>
                      <a:pt x="215" y="147"/>
                      <a:pt x="215" y="14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14" y="222"/>
                      <a:pt x="214" y="233"/>
                      <a:pt x="213" y="242"/>
                    </a:cubicBezTo>
                    <a:cubicBezTo>
                      <a:pt x="212" y="248"/>
                      <a:pt x="211" y="255"/>
                      <a:pt x="209" y="261"/>
                    </a:cubicBezTo>
                    <a:cubicBezTo>
                      <a:pt x="206" y="267"/>
                      <a:pt x="204" y="270"/>
                      <a:pt x="201" y="271"/>
                    </a:cubicBezTo>
                    <a:cubicBezTo>
                      <a:pt x="199" y="271"/>
                      <a:pt x="197" y="267"/>
                      <a:pt x="197" y="258"/>
                    </a:cubicBezTo>
                    <a:cubicBezTo>
                      <a:pt x="197" y="29"/>
                      <a:pt x="197" y="29"/>
                      <a:pt x="197" y="29"/>
                    </a:cubicBezTo>
                    <a:cubicBezTo>
                      <a:pt x="197" y="26"/>
                      <a:pt x="195" y="23"/>
                      <a:pt x="190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7" name="Freeform 21">
                <a:extLst>
                  <a:ext uri="{FF2B5EF4-FFF2-40B4-BE49-F238E27FC236}">
                    <a16:creationId xmlns:a16="http://schemas.microsoft.com/office/drawing/2014/main" id="{63DF03A8-E739-44BB-8389-38FC883C777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909188" y="4970205"/>
                <a:ext cx="186765" cy="196837"/>
              </a:xfrm>
              <a:custGeom>
                <a:avLst/>
                <a:gdLst/>
                <a:ahLst/>
                <a:cxnLst>
                  <a:cxn ang="0">
                    <a:pos x="125" y="47"/>
                  </a:cxn>
                  <a:cxn ang="0">
                    <a:pos x="145" y="44"/>
                  </a:cxn>
                  <a:cxn ang="0">
                    <a:pos x="161" y="51"/>
                  </a:cxn>
                  <a:cxn ang="0">
                    <a:pos x="149" y="58"/>
                  </a:cxn>
                  <a:cxn ang="0">
                    <a:pos x="84" y="60"/>
                  </a:cxn>
                  <a:cxn ang="0">
                    <a:pos x="89" y="73"/>
                  </a:cxn>
                  <a:cxn ang="0">
                    <a:pos x="89" y="77"/>
                  </a:cxn>
                  <a:cxn ang="0">
                    <a:pos x="134" y="119"/>
                  </a:cxn>
                  <a:cxn ang="0">
                    <a:pos x="83" y="156"/>
                  </a:cxn>
                  <a:cxn ang="0">
                    <a:pos x="29" y="119"/>
                  </a:cxn>
                  <a:cxn ang="0">
                    <a:pos x="75" y="76"/>
                  </a:cxn>
                  <a:cxn ang="0">
                    <a:pos x="74" y="61"/>
                  </a:cxn>
                  <a:cxn ang="0">
                    <a:pos x="38" y="64"/>
                  </a:cxn>
                  <a:cxn ang="0">
                    <a:pos x="32" y="66"/>
                  </a:cxn>
                  <a:cxn ang="0">
                    <a:pos x="7" y="58"/>
                  </a:cxn>
                  <a:cxn ang="0">
                    <a:pos x="10" y="51"/>
                  </a:cxn>
                  <a:cxn ang="0">
                    <a:pos x="109" y="52"/>
                  </a:cxn>
                  <a:cxn ang="0">
                    <a:pos x="121" y="49"/>
                  </a:cxn>
                  <a:cxn ang="0">
                    <a:pos x="44" y="17"/>
                  </a:cxn>
                  <a:cxn ang="0">
                    <a:pos x="50" y="12"/>
                  </a:cxn>
                  <a:cxn ang="0">
                    <a:pos x="102" y="14"/>
                  </a:cxn>
                  <a:cxn ang="0">
                    <a:pos x="114" y="21"/>
                  </a:cxn>
                  <a:cxn ang="0">
                    <a:pos x="99" y="28"/>
                  </a:cxn>
                  <a:cxn ang="0">
                    <a:pos x="56" y="25"/>
                  </a:cxn>
                  <a:cxn ang="0">
                    <a:pos x="45" y="114"/>
                  </a:cxn>
                  <a:cxn ang="0">
                    <a:pos x="82" y="144"/>
                  </a:cxn>
                  <a:cxn ang="0">
                    <a:pos x="118" y="114"/>
                  </a:cxn>
                  <a:cxn ang="0">
                    <a:pos x="82" y="85"/>
                  </a:cxn>
                  <a:cxn ang="0">
                    <a:pos x="80" y="182"/>
                  </a:cxn>
                  <a:cxn ang="0">
                    <a:pos x="58" y="172"/>
                  </a:cxn>
                  <a:cxn ang="0">
                    <a:pos x="98" y="173"/>
                  </a:cxn>
                  <a:cxn ang="0">
                    <a:pos x="102" y="182"/>
                  </a:cxn>
                  <a:cxn ang="0">
                    <a:pos x="182" y="197"/>
                  </a:cxn>
                  <a:cxn ang="0">
                    <a:pos x="178" y="169"/>
                  </a:cxn>
                  <a:cxn ang="0">
                    <a:pos x="159" y="159"/>
                  </a:cxn>
                  <a:cxn ang="0">
                    <a:pos x="197" y="161"/>
                  </a:cxn>
                  <a:cxn ang="0">
                    <a:pos x="199" y="172"/>
                  </a:cxn>
                  <a:cxn ang="0">
                    <a:pos x="199" y="230"/>
                  </a:cxn>
                  <a:cxn ang="0">
                    <a:pos x="188" y="270"/>
                  </a:cxn>
                  <a:cxn ang="0">
                    <a:pos x="101" y="254"/>
                  </a:cxn>
                  <a:cxn ang="0">
                    <a:pos x="85" y="261"/>
                  </a:cxn>
                  <a:cxn ang="0">
                    <a:pos x="85" y="189"/>
                  </a:cxn>
                  <a:cxn ang="0">
                    <a:pos x="102" y="246"/>
                  </a:cxn>
                  <a:cxn ang="0">
                    <a:pos x="182" y="205"/>
                  </a:cxn>
                  <a:cxn ang="0">
                    <a:pos x="102" y="246"/>
                  </a:cxn>
                  <a:cxn ang="0">
                    <a:pos x="161" y="8"/>
                  </a:cxn>
                  <a:cxn ang="0">
                    <a:pos x="165" y="0"/>
                  </a:cxn>
                  <a:cxn ang="0">
                    <a:pos x="184" y="4"/>
                  </a:cxn>
                  <a:cxn ang="0">
                    <a:pos x="201" y="12"/>
                  </a:cxn>
                  <a:cxn ang="0">
                    <a:pos x="201" y="23"/>
                  </a:cxn>
                  <a:cxn ang="0">
                    <a:pos x="213" y="103"/>
                  </a:cxn>
                  <a:cxn ang="0">
                    <a:pos x="222" y="99"/>
                  </a:cxn>
                  <a:cxn ang="0">
                    <a:pos x="248" y="95"/>
                  </a:cxn>
                  <a:cxn ang="0">
                    <a:pos x="259" y="103"/>
                  </a:cxn>
                  <a:cxn ang="0">
                    <a:pos x="251" y="110"/>
                  </a:cxn>
                  <a:cxn ang="0">
                    <a:pos x="199" y="127"/>
                  </a:cxn>
                  <a:cxn ang="0">
                    <a:pos x="187" y="151"/>
                  </a:cxn>
                  <a:cxn ang="0">
                    <a:pos x="183" y="26"/>
                  </a:cxn>
                </a:cxnLst>
                <a:rect l="0" t="0" r="r" b="b"/>
                <a:pathLst>
                  <a:path w="259" h="273">
                    <a:moveTo>
                      <a:pt x="121" y="49"/>
                    </a:moveTo>
                    <a:cubicBezTo>
                      <a:pt x="122" y="49"/>
                      <a:pt x="123" y="48"/>
                      <a:pt x="125" y="47"/>
                    </a:cubicBezTo>
                    <a:cubicBezTo>
                      <a:pt x="127" y="46"/>
                      <a:pt x="129" y="45"/>
                      <a:pt x="131" y="45"/>
                    </a:cubicBezTo>
                    <a:cubicBezTo>
                      <a:pt x="134" y="44"/>
                      <a:pt x="139" y="44"/>
                      <a:pt x="145" y="44"/>
                    </a:cubicBezTo>
                    <a:cubicBezTo>
                      <a:pt x="150" y="44"/>
                      <a:pt x="154" y="44"/>
                      <a:pt x="156" y="46"/>
                    </a:cubicBezTo>
                    <a:cubicBezTo>
                      <a:pt x="159" y="47"/>
                      <a:pt x="161" y="49"/>
                      <a:pt x="161" y="51"/>
                    </a:cubicBezTo>
                    <a:cubicBezTo>
                      <a:pt x="161" y="52"/>
                      <a:pt x="160" y="54"/>
                      <a:pt x="158" y="55"/>
                    </a:cubicBezTo>
                    <a:cubicBezTo>
                      <a:pt x="155" y="57"/>
                      <a:pt x="152" y="58"/>
                      <a:pt x="149" y="58"/>
                    </a:cubicBezTo>
                    <a:cubicBezTo>
                      <a:pt x="137" y="58"/>
                      <a:pt x="125" y="58"/>
                      <a:pt x="113" y="59"/>
                    </a:cubicBezTo>
                    <a:cubicBezTo>
                      <a:pt x="102" y="59"/>
                      <a:pt x="92" y="60"/>
                      <a:pt x="84" y="60"/>
                    </a:cubicBezTo>
                    <a:cubicBezTo>
                      <a:pt x="87" y="63"/>
                      <a:pt x="89" y="65"/>
                      <a:pt x="90" y="68"/>
                    </a:cubicBezTo>
                    <a:cubicBezTo>
                      <a:pt x="90" y="69"/>
                      <a:pt x="90" y="71"/>
                      <a:pt x="89" y="73"/>
                    </a:cubicBezTo>
                    <a:cubicBezTo>
                      <a:pt x="89" y="73"/>
                      <a:pt x="89" y="74"/>
                      <a:pt x="89" y="75"/>
                    </a:cubicBezTo>
                    <a:cubicBezTo>
                      <a:pt x="89" y="75"/>
                      <a:pt x="89" y="76"/>
                      <a:pt x="89" y="77"/>
                    </a:cubicBezTo>
                    <a:cubicBezTo>
                      <a:pt x="105" y="78"/>
                      <a:pt x="117" y="84"/>
                      <a:pt x="125" y="92"/>
                    </a:cubicBezTo>
                    <a:cubicBezTo>
                      <a:pt x="132" y="100"/>
                      <a:pt x="135" y="109"/>
                      <a:pt x="134" y="119"/>
                    </a:cubicBezTo>
                    <a:cubicBezTo>
                      <a:pt x="133" y="129"/>
                      <a:pt x="128" y="137"/>
                      <a:pt x="119" y="144"/>
                    </a:cubicBezTo>
                    <a:cubicBezTo>
                      <a:pt x="110" y="152"/>
                      <a:pt x="98" y="156"/>
                      <a:pt x="83" y="156"/>
                    </a:cubicBezTo>
                    <a:cubicBezTo>
                      <a:pt x="67" y="156"/>
                      <a:pt x="55" y="152"/>
                      <a:pt x="44" y="144"/>
                    </a:cubicBezTo>
                    <a:cubicBezTo>
                      <a:pt x="35" y="137"/>
                      <a:pt x="30" y="129"/>
                      <a:pt x="29" y="119"/>
                    </a:cubicBezTo>
                    <a:cubicBezTo>
                      <a:pt x="28" y="109"/>
                      <a:pt x="31" y="100"/>
                      <a:pt x="38" y="92"/>
                    </a:cubicBezTo>
                    <a:cubicBezTo>
                      <a:pt x="47" y="83"/>
                      <a:pt x="59" y="78"/>
                      <a:pt x="75" y="76"/>
                    </a:cubicBezTo>
                    <a:cubicBezTo>
                      <a:pt x="78" y="74"/>
                      <a:pt x="79" y="72"/>
                      <a:pt x="78" y="69"/>
                    </a:cubicBezTo>
                    <a:cubicBezTo>
                      <a:pt x="78" y="67"/>
                      <a:pt x="76" y="64"/>
                      <a:pt x="74" y="61"/>
                    </a:cubicBezTo>
                    <a:cubicBezTo>
                      <a:pt x="68" y="61"/>
                      <a:pt x="63" y="61"/>
                      <a:pt x="58" y="62"/>
                    </a:cubicBezTo>
                    <a:cubicBezTo>
                      <a:pt x="52" y="62"/>
                      <a:pt x="45" y="63"/>
                      <a:pt x="38" y="64"/>
                    </a:cubicBezTo>
                    <a:cubicBezTo>
                      <a:pt x="37" y="64"/>
                      <a:pt x="35" y="64"/>
                      <a:pt x="34" y="65"/>
                    </a:cubicBezTo>
                    <a:cubicBezTo>
                      <a:pt x="34" y="65"/>
                      <a:pt x="33" y="65"/>
                      <a:pt x="32" y="66"/>
                    </a:cubicBezTo>
                    <a:cubicBezTo>
                      <a:pt x="30" y="67"/>
                      <a:pt x="27" y="67"/>
                      <a:pt x="25" y="67"/>
                    </a:cubicBezTo>
                    <a:cubicBezTo>
                      <a:pt x="21" y="66"/>
                      <a:pt x="15" y="63"/>
                      <a:pt x="7" y="58"/>
                    </a:cubicBezTo>
                    <a:cubicBezTo>
                      <a:pt x="2" y="55"/>
                      <a:pt x="0" y="53"/>
                      <a:pt x="0" y="52"/>
                    </a:cubicBezTo>
                    <a:cubicBezTo>
                      <a:pt x="1" y="50"/>
                      <a:pt x="4" y="50"/>
                      <a:pt x="10" y="51"/>
                    </a:cubicBezTo>
                    <a:cubicBezTo>
                      <a:pt x="23" y="53"/>
                      <a:pt x="36" y="54"/>
                      <a:pt x="51" y="54"/>
                    </a:cubicBezTo>
                    <a:cubicBezTo>
                      <a:pt x="65" y="54"/>
                      <a:pt x="85" y="54"/>
                      <a:pt x="109" y="52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6" y="51"/>
                      <a:pt x="118" y="50"/>
                      <a:pt x="121" y="49"/>
                    </a:cubicBezTo>
                    <a:close/>
                    <a:moveTo>
                      <a:pt x="56" y="25"/>
                    </a:moveTo>
                    <a:cubicBezTo>
                      <a:pt x="52" y="23"/>
                      <a:pt x="48" y="20"/>
                      <a:pt x="44" y="17"/>
                    </a:cubicBezTo>
                    <a:cubicBezTo>
                      <a:pt x="42" y="15"/>
                      <a:pt x="40" y="13"/>
                      <a:pt x="41" y="12"/>
                    </a:cubicBezTo>
                    <a:cubicBezTo>
                      <a:pt x="41" y="11"/>
                      <a:pt x="45" y="11"/>
                      <a:pt x="50" y="12"/>
                    </a:cubicBezTo>
                    <a:cubicBezTo>
                      <a:pt x="57" y="13"/>
                      <a:pt x="63" y="14"/>
                      <a:pt x="68" y="14"/>
                    </a:cubicBezTo>
                    <a:cubicBezTo>
                      <a:pt x="76" y="14"/>
                      <a:pt x="87" y="14"/>
                      <a:pt x="102" y="14"/>
                    </a:cubicBezTo>
                    <a:cubicBezTo>
                      <a:pt x="106" y="14"/>
                      <a:pt x="109" y="15"/>
                      <a:pt x="112" y="17"/>
                    </a:cubicBezTo>
                    <a:cubicBezTo>
                      <a:pt x="114" y="18"/>
                      <a:pt x="115" y="19"/>
                      <a:pt x="114" y="21"/>
                    </a:cubicBezTo>
                    <a:cubicBezTo>
                      <a:pt x="114" y="23"/>
                      <a:pt x="113" y="24"/>
                      <a:pt x="110" y="26"/>
                    </a:cubicBezTo>
                    <a:cubicBezTo>
                      <a:pt x="108" y="27"/>
                      <a:pt x="104" y="28"/>
                      <a:pt x="99" y="28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3" y="29"/>
                      <a:pt x="60" y="27"/>
                      <a:pt x="56" y="25"/>
                    </a:cubicBezTo>
                    <a:close/>
                    <a:moveTo>
                      <a:pt x="55" y="94"/>
                    </a:moveTo>
                    <a:cubicBezTo>
                      <a:pt x="48" y="99"/>
                      <a:pt x="45" y="106"/>
                      <a:pt x="45" y="114"/>
                    </a:cubicBezTo>
                    <a:cubicBezTo>
                      <a:pt x="45" y="122"/>
                      <a:pt x="48" y="129"/>
                      <a:pt x="55" y="135"/>
                    </a:cubicBezTo>
                    <a:cubicBezTo>
                      <a:pt x="61" y="141"/>
                      <a:pt x="70" y="144"/>
                      <a:pt x="82" y="144"/>
                    </a:cubicBezTo>
                    <a:cubicBezTo>
                      <a:pt x="93" y="144"/>
                      <a:pt x="103" y="141"/>
                      <a:pt x="109" y="135"/>
                    </a:cubicBezTo>
                    <a:cubicBezTo>
                      <a:pt x="115" y="129"/>
                      <a:pt x="118" y="122"/>
                      <a:pt x="118" y="114"/>
                    </a:cubicBezTo>
                    <a:cubicBezTo>
                      <a:pt x="118" y="106"/>
                      <a:pt x="115" y="99"/>
                      <a:pt x="109" y="94"/>
                    </a:cubicBezTo>
                    <a:cubicBezTo>
                      <a:pt x="103" y="88"/>
                      <a:pt x="93" y="85"/>
                      <a:pt x="82" y="85"/>
                    </a:cubicBezTo>
                    <a:cubicBezTo>
                      <a:pt x="70" y="85"/>
                      <a:pt x="61" y="88"/>
                      <a:pt x="55" y="94"/>
                    </a:cubicBezTo>
                    <a:close/>
                    <a:moveTo>
                      <a:pt x="80" y="182"/>
                    </a:moveTo>
                    <a:cubicBezTo>
                      <a:pt x="77" y="180"/>
                      <a:pt x="73" y="178"/>
                      <a:pt x="66" y="176"/>
                    </a:cubicBezTo>
                    <a:cubicBezTo>
                      <a:pt x="61" y="175"/>
                      <a:pt x="58" y="173"/>
                      <a:pt x="58" y="172"/>
                    </a:cubicBezTo>
                    <a:cubicBezTo>
                      <a:pt x="58" y="170"/>
                      <a:pt x="61" y="169"/>
                      <a:pt x="67" y="168"/>
                    </a:cubicBezTo>
                    <a:cubicBezTo>
                      <a:pt x="83" y="169"/>
                      <a:pt x="94" y="170"/>
                      <a:pt x="98" y="173"/>
                    </a:cubicBezTo>
                    <a:cubicBezTo>
                      <a:pt x="101" y="175"/>
                      <a:pt x="102" y="177"/>
                      <a:pt x="102" y="180"/>
                    </a:cubicBezTo>
                    <a:cubicBezTo>
                      <a:pt x="102" y="182"/>
                      <a:pt x="102" y="182"/>
                      <a:pt x="102" y="182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82" y="197"/>
                      <a:pt x="182" y="197"/>
                      <a:pt x="182" y="19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2" y="173"/>
                      <a:pt x="181" y="171"/>
                      <a:pt x="178" y="169"/>
                    </a:cubicBezTo>
                    <a:cubicBezTo>
                      <a:pt x="175" y="167"/>
                      <a:pt x="172" y="166"/>
                      <a:pt x="167" y="164"/>
                    </a:cubicBezTo>
                    <a:cubicBezTo>
                      <a:pt x="161" y="162"/>
                      <a:pt x="159" y="161"/>
                      <a:pt x="159" y="159"/>
                    </a:cubicBezTo>
                    <a:cubicBezTo>
                      <a:pt x="159" y="157"/>
                      <a:pt x="162" y="156"/>
                      <a:pt x="170" y="156"/>
                    </a:cubicBezTo>
                    <a:cubicBezTo>
                      <a:pt x="184" y="157"/>
                      <a:pt x="193" y="159"/>
                      <a:pt x="197" y="161"/>
                    </a:cubicBezTo>
                    <a:cubicBezTo>
                      <a:pt x="199" y="163"/>
                      <a:pt x="200" y="165"/>
                      <a:pt x="200" y="169"/>
                    </a:cubicBezTo>
                    <a:cubicBezTo>
                      <a:pt x="199" y="172"/>
                      <a:pt x="199" y="172"/>
                      <a:pt x="199" y="172"/>
                    </a:cubicBezTo>
                    <a:cubicBezTo>
                      <a:pt x="199" y="180"/>
                      <a:pt x="199" y="180"/>
                      <a:pt x="199" y="180"/>
                    </a:cubicBezTo>
                    <a:cubicBezTo>
                      <a:pt x="199" y="204"/>
                      <a:pt x="199" y="221"/>
                      <a:pt x="199" y="230"/>
                    </a:cubicBezTo>
                    <a:cubicBezTo>
                      <a:pt x="198" y="244"/>
                      <a:pt x="197" y="254"/>
                      <a:pt x="196" y="260"/>
                    </a:cubicBezTo>
                    <a:cubicBezTo>
                      <a:pt x="193" y="266"/>
                      <a:pt x="190" y="269"/>
                      <a:pt x="188" y="270"/>
                    </a:cubicBezTo>
                    <a:cubicBezTo>
                      <a:pt x="184" y="270"/>
                      <a:pt x="183" y="264"/>
                      <a:pt x="182" y="253"/>
                    </a:cubicBezTo>
                    <a:cubicBezTo>
                      <a:pt x="101" y="254"/>
                      <a:pt x="101" y="254"/>
                      <a:pt x="101" y="254"/>
                    </a:cubicBezTo>
                    <a:cubicBezTo>
                      <a:pt x="98" y="263"/>
                      <a:pt x="95" y="268"/>
                      <a:pt x="92" y="270"/>
                    </a:cubicBezTo>
                    <a:cubicBezTo>
                      <a:pt x="88" y="273"/>
                      <a:pt x="86" y="269"/>
                      <a:pt x="85" y="261"/>
                    </a:cubicBezTo>
                    <a:cubicBezTo>
                      <a:pt x="85" y="190"/>
                      <a:pt x="85" y="190"/>
                      <a:pt x="85" y="190"/>
                    </a:cubicBezTo>
                    <a:cubicBezTo>
                      <a:pt x="85" y="189"/>
                      <a:pt x="85" y="189"/>
                      <a:pt x="85" y="189"/>
                    </a:cubicBezTo>
                    <a:cubicBezTo>
                      <a:pt x="85" y="186"/>
                      <a:pt x="83" y="184"/>
                      <a:pt x="80" y="182"/>
                    </a:cubicBezTo>
                    <a:close/>
                    <a:moveTo>
                      <a:pt x="102" y="246"/>
                    </a:moveTo>
                    <a:cubicBezTo>
                      <a:pt x="182" y="245"/>
                      <a:pt x="182" y="245"/>
                      <a:pt x="182" y="245"/>
                    </a:cubicBezTo>
                    <a:cubicBezTo>
                      <a:pt x="182" y="205"/>
                      <a:pt x="182" y="205"/>
                      <a:pt x="182" y="205"/>
                    </a:cubicBezTo>
                    <a:cubicBezTo>
                      <a:pt x="102" y="206"/>
                      <a:pt x="102" y="206"/>
                      <a:pt x="102" y="206"/>
                    </a:cubicBezTo>
                    <a:lnTo>
                      <a:pt x="102" y="246"/>
                    </a:lnTo>
                    <a:close/>
                    <a:moveTo>
                      <a:pt x="177" y="17"/>
                    </a:moveTo>
                    <a:cubicBezTo>
                      <a:pt x="173" y="14"/>
                      <a:pt x="168" y="11"/>
                      <a:pt x="161" y="8"/>
                    </a:cubicBezTo>
                    <a:cubicBezTo>
                      <a:pt x="156" y="6"/>
                      <a:pt x="154" y="5"/>
                      <a:pt x="155" y="3"/>
                    </a:cubicBezTo>
                    <a:cubicBezTo>
                      <a:pt x="155" y="1"/>
                      <a:pt x="158" y="0"/>
                      <a:pt x="165" y="0"/>
                    </a:cubicBezTo>
                    <a:cubicBezTo>
                      <a:pt x="168" y="0"/>
                      <a:pt x="171" y="1"/>
                      <a:pt x="175" y="2"/>
                    </a:cubicBezTo>
                    <a:cubicBezTo>
                      <a:pt x="177" y="2"/>
                      <a:pt x="180" y="3"/>
                      <a:pt x="184" y="4"/>
                    </a:cubicBezTo>
                    <a:cubicBezTo>
                      <a:pt x="192" y="6"/>
                      <a:pt x="192" y="6"/>
                      <a:pt x="192" y="6"/>
                    </a:cubicBezTo>
                    <a:cubicBezTo>
                      <a:pt x="197" y="8"/>
                      <a:pt x="200" y="10"/>
                      <a:pt x="201" y="12"/>
                    </a:cubicBezTo>
                    <a:cubicBezTo>
                      <a:pt x="202" y="13"/>
                      <a:pt x="202" y="15"/>
                      <a:pt x="201" y="17"/>
                    </a:cubicBezTo>
                    <a:cubicBezTo>
                      <a:pt x="201" y="23"/>
                      <a:pt x="201" y="23"/>
                      <a:pt x="201" y="23"/>
                    </a:cubicBez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13" y="103"/>
                      <a:pt x="213" y="103"/>
                      <a:pt x="213" y="103"/>
                    </a:cubicBezTo>
                    <a:cubicBezTo>
                      <a:pt x="215" y="103"/>
                      <a:pt x="217" y="102"/>
                      <a:pt x="219" y="101"/>
                    </a:cubicBezTo>
                    <a:cubicBezTo>
                      <a:pt x="220" y="101"/>
                      <a:pt x="221" y="100"/>
                      <a:pt x="222" y="99"/>
                    </a:cubicBezTo>
                    <a:cubicBezTo>
                      <a:pt x="225" y="97"/>
                      <a:pt x="227" y="96"/>
                      <a:pt x="230" y="95"/>
                    </a:cubicBezTo>
                    <a:cubicBezTo>
                      <a:pt x="234" y="95"/>
                      <a:pt x="240" y="95"/>
                      <a:pt x="248" y="95"/>
                    </a:cubicBezTo>
                    <a:cubicBezTo>
                      <a:pt x="251" y="95"/>
                      <a:pt x="254" y="96"/>
                      <a:pt x="256" y="97"/>
                    </a:cubicBezTo>
                    <a:cubicBezTo>
                      <a:pt x="258" y="99"/>
                      <a:pt x="259" y="101"/>
                      <a:pt x="259" y="103"/>
                    </a:cubicBezTo>
                    <a:cubicBezTo>
                      <a:pt x="259" y="105"/>
                      <a:pt x="258" y="106"/>
                      <a:pt x="256" y="108"/>
                    </a:cubicBezTo>
                    <a:cubicBezTo>
                      <a:pt x="255" y="109"/>
                      <a:pt x="253" y="110"/>
                      <a:pt x="251" y="110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0" y="116"/>
                      <a:pt x="200" y="121"/>
                      <a:pt x="199" y="127"/>
                    </a:cubicBezTo>
                    <a:cubicBezTo>
                      <a:pt x="198" y="132"/>
                      <a:pt x="197" y="137"/>
                      <a:pt x="196" y="141"/>
                    </a:cubicBezTo>
                    <a:cubicBezTo>
                      <a:pt x="193" y="147"/>
                      <a:pt x="190" y="150"/>
                      <a:pt x="187" y="151"/>
                    </a:cubicBezTo>
                    <a:cubicBezTo>
                      <a:pt x="185" y="151"/>
                      <a:pt x="183" y="147"/>
                      <a:pt x="183" y="138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83" y="24"/>
                      <a:pt x="181" y="21"/>
                      <a:pt x="177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8" name="Freeform 22">
                <a:extLst>
                  <a:ext uri="{FF2B5EF4-FFF2-40B4-BE49-F238E27FC236}">
                    <a16:creationId xmlns:a16="http://schemas.microsoft.com/office/drawing/2014/main" id="{5643481A-C541-438E-84C7-0ABBBE50A10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113958" y="4971120"/>
                <a:ext cx="152891" cy="193785"/>
              </a:xfrm>
              <a:custGeom>
                <a:avLst/>
                <a:gdLst/>
                <a:ahLst/>
                <a:cxnLst>
                  <a:cxn ang="0">
                    <a:pos x="24" y="65"/>
                  </a:cxn>
                  <a:cxn ang="0">
                    <a:pos x="7" y="61"/>
                  </a:cxn>
                  <a:cxn ang="0">
                    <a:pos x="0" y="57"/>
                  </a:cxn>
                  <a:cxn ang="0">
                    <a:pos x="10" y="53"/>
                  </a:cxn>
                  <a:cxn ang="0">
                    <a:pos x="30" y="53"/>
                  </a:cxn>
                  <a:cxn ang="0">
                    <a:pos x="45" y="55"/>
                  </a:cxn>
                  <a:cxn ang="0">
                    <a:pos x="52" y="57"/>
                  </a:cxn>
                  <a:cxn ang="0">
                    <a:pos x="52" y="63"/>
                  </a:cxn>
                  <a:cxn ang="0">
                    <a:pos x="52" y="69"/>
                  </a:cxn>
                  <a:cxn ang="0">
                    <a:pos x="51" y="156"/>
                  </a:cxn>
                  <a:cxn ang="0">
                    <a:pos x="53" y="164"/>
                  </a:cxn>
                  <a:cxn ang="0">
                    <a:pos x="65" y="165"/>
                  </a:cxn>
                  <a:cxn ang="0">
                    <a:pos x="131" y="155"/>
                  </a:cxn>
                  <a:cxn ang="0">
                    <a:pos x="193" y="137"/>
                  </a:cxn>
                  <a:cxn ang="0">
                    <a:pos x="193" y="25"/>
                  </a:cxn>
                  <a:cxn ang="0">
                    <a:pos x="184" y="17"/>
                  </a:cxn>
                  <a:cxn ang="0">
                    <a:pos x="164" y="8"/>
                  </a:cxn>
                  <a:cxn ang="0">
                    <a:pos x="158" y="3"/>
                  </a:cxn>
                  <a:cxn ang="0">
                    <a:pos x="166" y="0"/>
                  </a:cxn>
                  <a:cxn ang="0">
                    <a:pos x="188" y="3"/>
                  </a:cxn>
                  <a:cxn ang="0">
                    <a:pos x="205" y="9"/>
                  </a:cxn>
                  <a:cxn ang="0">
                    <a:pos x="211" y="13"/>
                  </a:cxn>
                  <a:cxn ang="0">
                    <a:pos x="212" y="18"/>
                  </a:cxn>
                  <a:cxn ang="0">
                    <a:pos x="212" y="23"/>
                  </a:cxn>
                  <a:cxn ang="0">
                    <a:pos x="210" y="198"/>
                  </a:cxn>
                  <a:cxn ang="0">
                    <a:pos x="209" y="237"/>
                  </a:cxn>
                  <a:cxn ang="0">
                    <a:pos x="205" y="261"/>
                  </a:cxn>
                  <a:cxn ang="0">
                    <a:pos x="197" y="269"/>
                  </a:cxn>
                  <a:cxn ang="0">
                    <a:pos x="193" y="257"/>
                  </a:cxn>
                  <a:cxn ang="0">
                    <a:pos x="193" y="143"/>
                  </a:cxn>
                  <a:cxn ang="0">
                    <a:pos x="130" y="166"/>
                  </a:cxn>
                  <a:cxn ang="0">
                    <a:pos x="49" y="185"/>
                  </a:cxn>
                  <a:cxn ang="0">
                    <a:pos x="38" y="180"/>
                  </a:cxn>
                  <a:cxn ang="0">
                    <a:pos x="34" y="167"/>
                  </a:cxn>
                  <a:cxn ang="0">
                    <a:pos x="33" y="73"/>
                  </a:cxn>
                  <a:cxn ang="0">
                    <a:pos x="24" y="65"/>
                  </a:cxn>
                </a:cxnLst>
                <a:rect l="0" t="0" r="r" b="b"/>
                <a:pathLst>
                  <a:path w="212" h="269">
                    <a:moveTo>
                      <a:pt x="24" y="65"/>
                    </a:moveTo>
                    <a:cubicBezTo>
                      <a:pt x="20" y="64"/>
                      <a:pt x="15" y="62"/>
                      <a:pt x="7" y="61"/>
                    </a:cubicBezTo>
                    <a:cubicBezTo>
                      <a:pt x="3" y="60"/>
                      <a:pt x="0" y="59"/>
                      <a:pt x="0" y="57"/>
                    </a:cubicBezTo>
                    <a:cubicBezTo>
                      <a:pt x="0" y="55"/>
                      <a:pt x="3" y="54"/>
                      <a:pt x="10" y="53"/>
                    </a:cubicBezTo>
                    <a:cubicBezTo>
                      <a:pt x="18" y="53"/>
                      <a:pt x="24" y="53"/>
                      <a:pt x="30" y="53"/>
                    </a:cubicBezTo>
                    <a:cubicBezTo>
                      <a:pt x="35" y="53"/>
                      <a:pt x="40" y="54"/>
                      <a:pt x="45" y="55"/>
                    </a:cubicBezTo>
                    <a:cubicBezTo>
                      <a:pt x="49" y="55"/>
                      <a:pt x="51" y="56"/>
                      <a:pt x="52" y="57"/>
                    </a:cubicBezTo>
                    <a:cubicBezTo>
                      <a:pt x="52" y="58"/>
                      <a:pt x="52" y="60"/>
                      <a:pt x="52" y="63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1" y="156"/>
                      <a:pt x="51" y="156"/>
                      <a:pt x="51" y="156"/>
                    </a:cubicBezTo>
                    <a:cubicBezTo>
                      <a:pt x="51" y="160"/>
                      <a:pt x="52" y="163"/>
                      <a:pt x="53" y="164"/>
                    </a:cubicBezTo>
                    <a:cubicBezTo>
                      <a:pt x="54" y="165"/>
                      <a:pt x="59" y="165"/>
                      <a:pt x="65" y="165"/>
                    </a:cubicBezTo>
                    <a:cubicBezTo>
                      <a:pt x="84" y="164"/>
                      <a:pt x="106" y="160"/>
                      <a:pt x="131" y="155"/>
                    </a:cubicBezTo>
                    <a:cubicBezTo>
                      <a:pt x="160" y="150"/>
                      <a:pt x="180" y="143"/>
                      <a:pt x="193" y="137"/>
                    </a:cubicBezTo>
                    <a:cubicBezTo>
                      <a:pt x="193" y="25"/>
                      <a:pt x="193" y="25"/>
                      <a:pt x="193" y="25"/>
                    </a:cubicBezTo>
                    <a:cubicBezTo>
                      <a:pt x="193" y="24"/>
                      <a:pt x="190" y="21"/>
                      <a:pt x="184" y="17"/>
                    </a:cubicBezTo>
                    <a:cubicBezTo>
                      <a:pt x="177" y="13"/>
                      <a:pt x="171" y="10"/>
                      <a:pt x="164" y="8"/>
                    </a:cubicBezTo>
                    <a:cubicBezTo>
                      <a:pt x="160" y="6"/>
                      <a:pt x="158" y="5"/>
                      <a:pt x="158" y="3"/>
                    </a:cubicBezTo>
                    <a:cubicBezTo>
                      <a:pt x="158" y="1"/>
                      <a:pt x="161" y="0"/>
                      <a:pt x="166" y="0"/>
                    </a:cubicBezTo>
                    <a:cubicBezTo>
                      <a:pt x="171" y="0"/>
                      <a:pt x="179" y="1"/>
                      <a:pt x="188" y="3"/>
                    </a:cubicBezTo>
                    <a:cubicBezTo>
                      <a:pt x="197" y="6"/>
                      <a:pt x="203" y="7"/>
                      <a:pt x="205" y="9"/>
                    </a:cubicBezTo>
                    <a:cubicBezTo>
                      <a:pt x="209" y="10"/>
                      <a:pt x="211" y="12"/>
                      <a:pt x="211" y="13"/>
                    </a:cubicBezTo>
                    <a:cubicBezTo>
                      <a:pt x="212" y="14"/>
                      <a:pt x="212" y="16"/>
                      <a:pt x="212" y="18"/>
                    </a:cubicBezTo>
                    <a:cubicBezTo>
                      <a:pt x="212" y="23"/>
                      <a:pt x="212" y="23"/>
                      <a:pt x="212" y="23"/>
                    </a:cubicBezTo>
                    <a:cubicBezTo>
                      <a:pt x="210" y="198"/>
                      <a:pt x="210" y="198"/>
                      <a:pt x="210" y="198"/>
                    </a:cubicBezTo>
                    <a:cubicBezTo>
                      <a:pt x="210" y="215"/>
                      <a:pt x="209" y="228"/>
                      <a:pt x="209" y="237"/>
                    </a:cubicBezTo>
                    <a:cubicBezTo>
                      <a:pt x="208" y="247"/>
                      <a:pt x="206" y="255"/>
                      <a:pt x="205" y="261"/>
                    </a:cubicBezTo>
                    <a:cubicBezTo>
                      <a:pt x="202" y="267"/>
                      <a:pt x="199" y="269"/>
                      <a:pt x="197" y="269"/>
                    </a:cubicBezTo>
                    <a:cubicBezTo>
                      <a:pt x="194" y="268"/>
                      <a:pt x="193" y="264"/>
                      <a:pt x="193" y="257"/>
                    </a:cubicBezTo>
                    <a:cubicBezTo>
                      <a:pt x="193" y="143"/>
                      <a:pt x="193" y="143"/>
                      <a:pt x="193" y="143"/>
                    </a:cubicBezTo>
                    <a:cubicBezTo>
                      <a:pt x="180" y="150"/>
                      <a:pt x="159" y="158"/>
                      <a:pt x="130" y="166"/>
                    </a:cubicBezTo>
                    <a:cubicBezTo>
                      <a:pt x="101" y="175"/>
                      <a:pt x="74" y="181"/>
                      <a:pt x="49" y="185"/>
                    </a:cubicBezTo>
                    <a:cubicBezTo>
                      <a:pt x="44" y="186"/>
                      <a:pt x="41" y="184"/>
                      <a:pt x="38" y="180"/>
                    </a:cubicBezTo>
                    <a:cubicBezTo>
                      <a:pt x="35" y="177"/>
                      <a:pt x="34" y="172"/>
                      <a:pt x="34" y="167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0"/>
                      <a:pt x="30" y="68"/>
                      <a:pt x="24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9" name="Freeform 23">
                <a:extLst>
                  <a:ext uri="{FF2B5EF4-FFF2-40B4-BE49-F238E27FC236}">
                    <a16:creationId xmlns:a16="http://schemas.microsoft.com/office/drawing/2014/main" id="{F3AE4E63-43C9-4A63-A25D-9AEB292A9F5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314456" y="4970205"/>
                <a:ext cx="187376" cy="194701"/>
              </a:xfrm>
              <a:custGeom>
                <a:avLst/>
                <a:gdLst/>
                <a:ahLst/>
                <a:cxnLst>
                  <a:cxn ang="0">
                    <a:pos x="21" y="66"/>
                  </a:cxn>
                  <a:cxn ang="0">
                    <a:pos x="7" y="60"/>
                  </a:cxn>
                  <a:cxn ang="0">
                    <a:pos x="4" y="59"/>
                  </a:cxn>
                  <a:cxn ang="0">
                    <a:pos x="0" y="56"/>
                  </a:cxn>
                  <a:cxn ang="0">
                    <a:pos x="9" y="53"/>
                  </a:cxn>
                  <a:cxn ang="0">
                    <a:pos x="32" y="54"/>
                  </a:cxn>
                  <a:cxn ang="0">
                    <a:pos x="51" y="58"/>
                  </a:cxn>
                  <a:cxn ang="0">
                    <a:pos x="75" y="58"/>
                  </a:cxn>
                  <a:cxn ang="0">
                    <a:pos x="95" y="56"/>
                  </a:cxn>
                  <a:cxn ang="0">
                    <a:pos x="102" y="54"/>
                  </a:cxn>
                  <a:cxn ang="0">
                    <a:pos x="106" y="52"/>
                  </a:cxn>
                  <a:cxn ang="0">
                    <a:pos x="115" y="48"/>
                  </a:cxn>
                  <a:cxn ang="0">
                    <a:pos x="134" y="48"/>
                  </a:cxn>
                  <a:cxn ang="0">
                    <a:pos x="145" y="54"/>
                  </a:cxn>
                  <a:cxn ang="0">
                    <a:pos x="136" y="62"/>
                  </a:cxn>
                  <a:cxn ang="0">
                    <a:pos x="90" y="64"/>
                  </a:cxn>
                  <a:cxn ang="0">
                    <a:pos x="53" y="65"/>
                  </a:cxn>
                  <a:cxn ang="0">
                    <a:pos x="51" y="65"/>
                  </a:cxn>
                  <a:cxn ang="0">
                    <a:pos x="48" y="65"/>
                  </a:cxn>
                  <a:cxn ang="0">
                    <a:pos x="47" y="69"/>
                  </a:cxn>
                  <a:cxn ang="0">
                    <a:pos x="46" y="120"/>
                  </a:cxn>
                  <a:cxn ang="0">
                    <a:pos x="47" y="164"/>
                  </a:cxn>
                  <a:cxn ang="0">
                    <a:pos x="50" y="172"/>
                  </a:cxn>
                  <a:cxn ang="0">
                    <a:pos x="60" y="173"/>
                  </a:cxn>
                  <a:cxn ang="0">
                    <a:pos x="123" y="160"/>
                  </a:cxn>
                  <a:cxn ang="0">
                    <a:pos x="183" y="139"/>
                  </a:cxn>
                  <a:cxn ang="0">
                    <a:pos x="183" y="25"/>
                  </a:cxn>
                  <a:cxn ang="0">
                    <a:pos x="175" y="17"/>
                  </a:cxn>
                  <a:cxn ang="0">
                    <a:pos x="156" y="8"/>
                  </a:cxn>
                  <a:cxn ang="0">
                    <a:pos x="149" y="4"/>
                  </a:cxn>
                  <a:cxn ang="0">
                    <a:pos x="159" y="0"/>
                  </a:cxn>
                  <a:cxn ang="0">
                    <a:pos x="179" y="3"/>
                  </a:cxn>
                  <a:cxn ang="0">
                    <a:pos x="197" y="8"/>
                  </a:cxn>
                  <a:cxn ang="0">
                    <a:pos x="202" y="12"/>
                  </a:cxn>
                  <a:cxn ang="0">
                    <a:pos x="202" y="17"/>
                  </a:cxn>
                  <a:cxn ang="0">
                    <a:pos x="201" y="22"/>
                  </a:cxn>
                  <a:cxn ang="0">
                    <a:pos x="201" y="134"/>
                  </a:cxn>
                  <a:cxn ang="0">
                    <a:pos x="213" y="134"/>
                  </a:cxn>
                  <a:cxn ang="0">
                    <a:pos x="223" y="132"/>
                  </a:cxn>
                  <a:cxn ang="0">
                    <a:pos x="228" y="129"/>
                  </a:cxn>
                  <a:cxn ang="0">
                    <a:pos x="234" y="127"/>
                  </a:cxn>
                  <a:cxn ang="0">
                    <a:pos x="248" y="126"/>
                  </a:cxn>
                  <a:cxn ang="0">
                    <a:pos x="257" y="128"/>
                  </a:cxn>
                  <a:cxn ang="0">
                    <a:pos x="260" y="133"/>
                  </a:cxn>
                  <a:cxn ang="0">
                    <a:pos x="258" y="138"/>
                  </a:cxn>
                  <a:cxn ang="0">
                    <a:pos x="251" y="141"/>
                  </a:cxn>
                  <a:cxn ang="0">
                    <a:pos x="201" y="142"/>
                  </a:cxn>
                  <a:cxn ang="0">
                    <a:pos x="201" y="193"/>
                  </a:cxn>
                  <a:cxn ang="0">
                    <a:pos x="199" y="242"/>
                  </a:cxn>
                  <a:cxn ang="0">
                    <a:pos x="194" y="264"/>
                  </a:cxn>
                  <a:cxn ang="0">
                    <a:pos x="187" y="269"/>
                  </a:cxn>
                  <a:cxn ang="0">
                    <a:pos x="183" y="257"/>
                  </a:cxn>
                  <a:cxn ang="0">
                    <a:pos x="183" y="145"/>
                  </a:cxn>
                  <a:cxn ang="0">
                    <a:pos x="114" y="173"/>
                  </a:cxn>
                  <a:cxn ang="0">
                    <a:pos x="43" y="189"/>
                  </a:cxn>
                  <a:cxn ang="0">
                    <a:pos x="34" y="182"/>
                  </a:cxn>
                  <a:cxn ang="0">
                    <a:pos x="29" y="166"/>
                  </a:cxn>
                  <a:cxn ang="0">
                    <a:pos x="28" y="74"/>
                  </a:cxn>
                  <a:cxn ang="0">
                    <a:pos x="21" y="66"/>
                  </a:cxn>
                </a:cxnLst>
                <a:rect l="0" t="0" r="r" b="b"/>
                <a:pathLst>
                  <a:path w="260" h="270">
                    <a:moveTo>
                      <a:pt x="21" y="66"/>
                    </a:moveTo>
                    <a:cubicBezTo>
                      <a:pt x="19" y="65"/>
                      <a:pt x="14" y="63"/>
                      <a:pt x="7" y="60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1" y="59"/>
                      <a:pt x="0" y="58"/>
                      <a:pt x="0" y="56"/>
                    </a:cubicBezTo>
                    <a:cubicBezTo>
                      <a:pt x="1" y="55"/>
                      <a:pt x="4" y="54"/>
                      <a:pt x="9" y="53"/>
                    </a:cubicBezTo>
                    <a:cubicBezTo>
                      <a:pt x="16" y="53"/>
                      <a:pt x="24" y="53"/>
                      <a:pt x="32" y="54"/>
                    </a:cubicBezTo>
                    <a:cubicBezTo>
                      <a:pt x="39" y="55"/>
                      <a:pt x="46" y="57"/>
                      <a:pt x="51" y="58"/>
                    </a:cubicBezTo>
                    <a:cubicBezTo>
                      <a:pt x="59" y="58"/>
                      <a:pt x="67" y="58"/>
                      <a:pt x="75" y="58"/>
                    </a:cubicBezTo>
                    <a:cubicBezTo>
                      <a:pt x="83" y="57"/>
                      <a:pt x="90" y="57"/>
                      <a:pt x="95" y="56"/>
                    </a:cubicBezTo>
                    <a:cubicBezTo>
                      <a:pt x="97" y="56"/>
                      <a:pt x="100" y="55"/>
                      <a:pt x="102" y="54"/>
                    </a:cubicBezTo>
                    <a:cubicBezTo>
                      <a:pt x="103" y="54"/>
                      <a:pt x="105" y="53"/>
                      <a:pt x="106" y="52"/>
                    </a:cubicBezTo>
                    <a:cubicBezTo>
                      <a:pt x="109" y="50"/>
                      <a:pt x="112" y="49"/>
                      <a:pt x="115" y="48"/>
                    </a:cubicBezTo>
                    <a:cubicBezTo>
                      <a:pt x="119" y="47"/>
                      <a:pt x="126" y="47"/>
                      <a:pt x="134" y="48"/>
                    </a:cubicBezTo>
                    <a:cubicBezTo>
                      <a:pt x="141" y="48"/>
                      <a:pt x="144" y="50"/>
                      <a:pt x="145" y="54"/>
                    </a:cubicBezTo>
                    <a:cubicBezTo>
                      <a:pt x="145" y="59"/>
                      <a:pt x="142" y="61"/>
                      <a:pt x="136" y="62"/>
                    </a:cubicBezTo>
                    <a:cubicBezTo>
                      <a:pt x="115" y="63"/>
                      <a:pt x="100" y="64"/>
                      <a:pt x="90" y="64"/>
                    </a:cubicBezTo>
                    <a:cubicBezTo>
                      <a:pt x="74" y="65"/>
                      <a:pt x="62" y="65"/>
                      <a:pt x="53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49" y="65"/>
                      <a:pt x="48" y="65"/>
                      <a:pt x="48" y="65"/>
                    </a:cubicBezTo>
                    <a:cubicBezTo>
                      <a:pt x="48" y="66"/>
                      <a:pt x="47" y="67"/>
                      <a:pt x="47" y="69"/>
                    </a:cubicBezTo>
                    <a:cubicBezTo>
                      <a:pt x="47" y="84"/>
                      <a:pt x="47" y="101"/>
                      <a:pt x="46" y="120"/>
                    </a:cubicBezTo>
                    <a:cubicBezTo>
                      <a:pt x="46" y="146"/>
                      <a:pt x="46" y="160"/>
                      <a:pt x="47" y="164"/>
                    </a:cubicBezTo>
                    <a:cubicBezTo>
                      <a:pt x="47" y="168"/>
                      <a:pt x="48" y="171"/>
                      <a:pt x="50" y="172"/>
                    </a:cubicBezTo>
                    <a:cubicBezTo>
                      <a:pt x="51" y="173"/>
                      <a:pt x="55" y="173"/>
                      <a:pt x="60" y="173"/>
                    </a:cubicBezTo>
                    <a:cubicBezTo>
                      <a:pt x="82" y="169"/>
                      <a:pt x="103" y="165"/>
                      <a:pt x="123" y="160"/>
                    </a:cubicBezTo>
                    <a:cubicBezTo>
                      <a:pt x="149" y="153"/>
                      <a:pt x="169" y="147"/>
                      <a:pt x="183" y="139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3"/>
                      <a:pt x="180" y="20"/>
                      <a:pt x="175" y="17"/>
                    </a:cubicBezTo>
                    <a:cubicBezTo>
                      <a:pt x="171" y="15"/>
                      <a:pt x="164" y="12"/>
                      <a:pt x="156" y="8"/>
                    </a:cubicBezTo>
                    <a:cubicBezTo>
                      <a:pt x="151" y="7"/>
                      <a:pt x="149" y="5"/>
                      <a:pt x="149" y="4"/>
                    </a:cubicBezTo>
                    <a:cubicBezTo>
                      <a:pt x="149" y="2"/>
                      <a:pt x="152" y="1"/>
                      <a:pt x="159" y="0"/>
                    </a:cubicBezTo>
                    <a:cubicBezTo>
                      <a:pt x="166" y="0"/>
                      <a:pt x="172" y="1"/>
                      <a:pt x="179" y="3"/>
                    </a:cubicBezTo>
                    <a:cubicBezTo>
                      <a:pt x="184" y="4"/>
                      <a:pt x="190" y="6"/>
                      <a:pt x="197" y="8"/>
                    </a:cubicBezTo>
                    <a:cubicBezTo>
                      <a:pt x="200" y="9"/>
                      <a:pt x="201" y="10"/>
                      <a:pt x="202" y="12"/>
                    </a:cubicBezTo>
                    <a:cubicBezTo>
                      <a:pt x="202" y="13"/>
                      <a:pt x="202" y="14"/>
                      <a:pt x="202" y="17"/>
                    </a:cubicBezTo>
                    <a:cubicBezTo>
                      <a:pt x="201" y="22"/>
                      <a:pt x="201" y="22"/>
                      <a:pt x="201" y="22"/>
                    </a:cubicBezTo>
                    <a:cubicBezTo>
                      <a:pt x="201" y="134"/>
                      <a:pt x="201" y="134"/>
                      <a:pt x="201" y="134"/>
                    </a:cubicBezTo>
                    <a:cubicBezTo>
                      <a:pt x="213" y="134"/>
                      <a:pt x="213" y="134"/>
                      <a:pt x="213" y="134"/>
                    </a:cubicBezTo>
                    <a:cubicBezTo>
                      <a:pt x="217" y="134"/>
                      <a:pt x="220" y="133"/>
                      <a:pt x="223" y="132"/>
                    </a:cubicBezTo>
                    <a:cubicBezTo>
                      <a:pt x="224" y="131"/>
                      <a:pt x="226" y="131"/>
                      <a:pt x="228" y="129"/>
                    </a:cubicBezTo>
                    <a:cubicBezTo>
                      <a:pt x="230" y="128"/>
                      <a:pt x="232" y="127"/>
                      <a:pt x="234" y="127"/>
                    </a:cubicBezTo>
                    <a:cubicBezTo>
                      <a:pt x="237" y="126"/>
                      <a:pt x="242" y="126"/>
                      <a:pt x="248" y="126"/>
                    </a:cubicBezTo>
                    <a:cubicBezTo>
                      <a:pt x="252" y="126"/>
                      <a:pt x="254" y="127"/>
                      <a:pt x="257" y="128"/>
                    </a:cubicBezTo>
                    <a:cubicBezTo>
                      <a:pt x="259" y="130"/>
                      <a:pt x="260" y="132"/>
                      <a:pt x="260" y="133"/>
                    </a:cubicBezTo>
                    <a:cubicBezTo>
                      <a:pt x="260" y="135"/>
                      <a:pt x="260" y="137"/>
                      <a:pt x="258" y="138"/>
                    </a:cubicBezTo>
                    <a:cubicBezTo>
                      <a:pt x="256" y="140"/>
                      <a:pt x="254" y="141"/>
                      <a:pt x="251" y="141"/>
                    </a:cubicBezTo>
                    <a:cubicBezTo>
                      <a:pt x="201" y="142"/>
                      <a:pt x="201" y="142"/>
                      <a:pt x="201" y="142"/>
                    </a:cubicBezTo>
                    <a:cubicBezTo>
                      <a:pt x="201" y="193"/>
                      <a:pt x="201" y="193"/>
                      <a:pt x="201" y="193"/>
                    </a:cubicBezTo>
                    <a:cubicBezTo>
                      <a:pt x="201" y="217"/>
                      <a:pt x="200" y="233"/>
                      <a:pt x="199" y="242"/>
                    </a:cubicBezTo>
                    <a:cubicBezTo>
                      <a:pt x="198" y="250"/>
                      <a:pt x="197" y="258"/>
                      <a:pt x="194" y="264"/>
                    </a:cubicBezTo>
                    <a:cubicBezTo>
                      <a:pt x="191" y="269"/>
                      <a:pt x="189" y="270"/>
                      <a:pt x="187" y="269"/>
                    </a:cubicBezTo>
                    <a:cubicBezTo>
                      <a:pt x="185" y="268"/>
                      <a:pt x="184" y="264"/>
                      <a:pt x="183" y="257"/>
                    </a:cubicBezTo>
                    <a:cubicBezTo>
                      <a:pt x="183" y="145"/>
                      <a:pt x="183" y="145"/>
                      <a:pt x="183" y="145"/>
                    </a:cubicBezTo>
                    <a:cubicBezTo>
                      <a:pt x="166" y="155"/>
                      <a:pt x="142" y="164"/>
                      <a:pt x="114" y="173"/>
                    </a:cubicBezTo>
                    <a:cubicBezTo>
                      <a:pt x="83" y="183"/>
                      <a:pt x="59" y="188"/>
                      <a:pt x="43" y="189"/>
                    </a:cubicBezTo>
                    <a:cubicBezTo>
                      <a:pt x="40" y="189"/>
                      <a:pt x="37" y="187"/>
                      <a:pt x="34" y="182"/>
                    </a:cubicBezTo>
                    <a:cubicBezTo>
                      <a:pt x="31" y="177"/>
                      <a:pt x="29" y="172"/>
                      <a:pt x="29" y="166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7" y="71"/>
                      <a:pt x="25" y="68"/>
                      <a:pt x="21" y="6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3A00E2D-A151-4652-B71B-0C4F0D1B947B}"/>
                </a:ext>
              </a:extLst>
            </p:cNvPr>
            <p:cNvGrpSpPr/>
            <p:nvPr/>
          </p:nvGrpSpPr>
          <p:grpSpPr bwMode="black">
            <a:xfrm>
              <a:off x="6458681" y="3621984"/>
              <a:ext cx="757653" cy="292132"/>
              <a:chOff x="6651306" y="4916921"/>
              <a:chExt cx="760536" cy="303406"/>
            </a:xfrm>
            <a:grpFill/>
            <a:effectLst/>
          </p:grpSpPr>
          <p:sp>
            <p:nvSpPr>
              <p:cNvPr id="170" name="Freeform 18">
                <a:extLst>
                  <a:ext uri="{FF2B5EF4-FFF2-40B4-BE49-F238E27FC236}">
                    <a16:creationId xmlns:a16="http://schemas.microsoft.com/office/drawing/2014/main" id="{CDFE4562-739D-4A5C-A1B4-F5C48B22519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11516" y="4916921"/>
                <a:ext cx="48005" cy="50163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92" y="28"/>
                  </a:cxn>
                  <a:cxn ang="0">
                    <a:pos x="59" y="96"/>
                  </a:cxn>
                  <a:cxn ang="0">
                    <a:pos x="0" y="63"/>
                  </a:cxn>
                  <a:cxn ang="0">
                    <a:pos x="30" y="0"/>
                  </a:cxn>
                </a:cxnLst>
                <a:rect l="0" t="0" r="r" b="b"/>
                <a:pathLst>
                  <a:path w="92" h="96">
                    <a:moveTo>
                      <a:pt x="30" y="0"/>
                    </a:moveTo>
                    <a:cubicBezTo>
                      <a:pt x="51" y="9"/>
                      <a:pt x="71" y="19"/>
                      <a:pt x="92" y="28"/>
                    </a:cubicBezTo>
                    <a:cubicBezTo>
                      <a:pt x="81" y="51"/>
                      <a:pt x="70" y="73"/>
                      <a:pt x="59" y="96"/>
                    </a:cubicBezTo>
                    <a:cubicBezTo>
                      <a:pt x="39" y="85"/>
                      <a:pt x="19" y="74"/>
                      <a:pt x="0" y="63"/>
                    </a:cubicBezTo>
                    <a:cubicBezTo>
                      <a:pt x="10" y="42"/>
                      <a:pt x="20" y="21"/>
                      <a:pt x="3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1" name="Freeform 19">
                <a:extLst>
                  <a:ext uri="{FF2B5EF4-FFF2-40B4-BE49-F238E27FC236}">
                    <a16:creationId xmlns:a16="http://schemas.microsoft.com/office/drawing/2014/main" id="{1B237F02-6BEB-42AA-9C4E-11891B130E1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871106" y="4935800"/>
                <a:ext cx="540736" cy="284527"/>
              </a:xfrm>
              <a:custGeom>
                <a:avLst/>
                <a:gdLst/>
                <a:ahLst/>
                <a:cxnLst>
                  <a:cxn ang="0">
                    <a:pos x="741" y="202"/>
                  </a:cxn>
                  <a:cxn ang="0">
                    <a:pos x="762" y="204"/>
                  </a:cxn>
                  <a:cxn ang="0">
                    <a:pos x="837" y="294"/>
                  </a:cxn>
                  <a:cxn ang="0">
                    <a:pos x="898" y="284"/>
                  </a:cxn>
                  <a:cxn ang="0">
                    <a:pos x="946" y="202"/>
                  </a:cxn>
                  <a:cxn ang="0">
                    <a:pos x="944" y="280"/>
                  </a:cxn>
                  <a:cxn ang="0">
                    <a:pos x="998" y="294"/>
                  </a:cxn>
                  <a:cxn ang="0">
                    <a:pos x="998" y="284"/>
                  </a:cxn>
                  <a:cxn ang="0">
                    <a:pos x="985" y="232"/>
                  </a:cxn>
                  <a:cxn ang="0">
                    <a:pos x="1017" y="184"/>
                  </a:cxn>
                  <a:cxn ang="0">
                    <a:pos x="1021" y="186"/>
                  </a:cxn>
                  <a:cxn ang="0">
                    <a:pos x="1034" y="382"/>
                  </a:cxn>
                  <a:cxn ang="0">
                    <a:pos x="931" y="361"/>
                  </a:cxn>
                  <a:cxn ang="0">
                    <a:pos x="766" y="374"/>
                  </a:cxn>
                  <a:cxn ang="0">
                    <a:pos x="741" y="336"/>
                  </a:cxn>
                  <a:cxn ang="0">
                    <a:pos x="695" y="376"/>
                  </a:cxn>
                  <a:cxn ang="0">
                    <a:pos x="453" y="273"/>
                  </a:cxn>
                  <a:cxn ang="0">
                    <a:pos x="451" y="273"/>
                  </a:cxn>
                  <a:cxn ang="0">
                    <a:pos x="282" y="382"/>
                  </a:cxn>
                  <a:cxn ang="0">
                    <a:pos x="121" y="524"/>
                  </a:cxn>
                  <a:cxn ang="0">
                    <a:pos x="0" y="457"/>
                  </a:cxn>
                  <a:cxn ang="0">
                    <a:pos x="4" y="449"/>
                  </a:cxn>
                  <a:cxn ang="0">
                    <a:pos x="9" y="436"/>
                  </a:cxn>
                  <a:cxn ang="0">
                    <a:pos x="111" y="467"/>
                  </a:cxn>
                  <a:cxn ang="0">
                    <a:pos x="253" y="349"/>
                  </a:cxn>
                  <a:cxn ang="0">
                    <a:pos x="219" y="261"/>
                  </a:cxn>
                  <a:cxn ang="0">
                    <a:pos x="236" y="175"/>
                  </a:cxn>
                  <a:cxn ang="0">
                    <a:pos x="240" y="177"/>
                  </a:cxn>
                  <a:cxn ang="0">
                    <a:pos x="282" y="294"/>
                  </a:cxn>
                  <a:cxn ang="0">
                    <a:pos x="418" y="275"/>
                  </a:cxn>
                  <a:cxn ang="0">
                    <a:pos x="422" y="253"/>
                  </a:cxn>
                  <a:cxn ang="0">
                    <a:pos x="387" y="217"/>
                  </a:cxn>
                  <a:cxn ang="0">
                    <a:pos x="332" y="104"/>
                  </a:cxn>
                  <a:cxn ang="0">
                    <a:pos x="526" y="0"/>
                  </a:cxn>
                  <a:cxn ang="0">
                    <a:pos x="526" y="79"/>
                  </a:cxn>
                  <a:cxn ang="0">
                    <a:pos x="395" y="129"/>
                  </a:cxn>
                  <a:cxn ang="0">
                    <a:pos x="397" y="144"/>
                  </a:cxn>
                  <a:cxn ang="0">
                    <a:pos x="578" y="294"/>
                  </a:cxn>
                  <a:cxn ang="0">
                    <a:pos x="629" y="294"/>
                  </a:cxn>
                  <a:cxn ang="0">
                    <a:pos x="741" y="202"/>
                  </a:cxn>
                </a:cxnLst>
                <a:rect l="0" t="0" r="r" b="b"/>
                <a:pathLst>
                  <a:path w="1035" h="544">
                    <a:moveTo>
                      <a:pt x="741" y="202"/>
                    </a:moveTo>
                    <a:cubicBezTo>
                      <a:pt x="748" y="202"/>
                      <a:pt x="755" y="203"/>
                      <a:pt x="762" y="204"/>
                    </a:cubicBezTo>
                    <a:cubicBezTo>
                      <a:pt x="760" y="276"/>
                      <a:pt x="761" y="294"/>
                      <a:pt x="837" y="294"/>
                    </a:cubicBezTo>
                    <a:cubicBezTo>
                      <a:pt x="861" y="294"/>
                      <a:pt x="884" y="294"/>
                      <a:pt x="898" y="284"/>
                    </a:cubicBezTo>
                    <a:cubicBezTo>
                      <a:pt x="926" y="265"/>
                      <a:pt x="909" y="227"/>
                      <a:pt x="946" y="202"/>
                    </a:cubicBezTo>
                    <a:cubicBezTo>
                      <a:pt x="946" y="228"/>
                      <a:pt x="945" y="254"/>
                      <a:pt x="944" y="280"/>
                    </a:cubicBezTo>
                    <a:cubicBezTo>
                      <a:pt x="962" y="285"/>
                      <a:pt x="980" y="289"/>
                      <a:pt x="998" y="294"/>
                    </a:cubicBezTo>
                    <a:cubicBezTo>
                      <a:pt x="998" y="291"/>
                      <a:pt x="998" y="287"/>
                      <a:pt x="998" y="284"/>
                    </a:cubicBezTo>
                    <a:cubicBezTo>
                      <a:pt x="991" y="268"/>
                      <a:pt x="985" y="256"/>
                      <a:pt x="985" y="232"/>
                    </a:cubicBezTo>
                    <a:cubicBezTo>
                      <a:pt x="995" y="216"/>
                      <a:pt x="1006" y="200"/>
                      <a:pt x="1017" y="184"/>
                    </a:cubicBezTo>
                    <a:cubicBezTo>
                      <a:pt x="1018" y="185"/>
                      <a:pt x="1020" y="186"/>
                      <a:pt x="1021" y="186"/>
                    </a:cubicBezTo>
                    <a:cubicBezTo>
                      <a:pt x="1035" y="238"/>
                      <a:pt x="1035" y="312"/>
                      <a:pt x="1034" y="382"/>
                    </a:cubicBezTo>
                    <a:cubicBezTo>
                      <a:pt x="990" y="383"/>
                      <a:pt x="959" y="375"/>
                      <a:pt x="931" y="361"/>
                    </a:cubicBezTo>
                    <a:cubicBezTo>
                      <a:pt x="906" y="377"/>
                      <a:pt x="805" y="402"/>
                      <a:pt x="766" y="374"/>
                    </a:cubicBezTo>
                    <a:cubicBezTo>
                      <a:pt x="757" y="362"/>
                      <a:pt x="749" y="349"/>
                      <a:pt x="741" y="336"/>
                    </a:cubicBezTo>
                    <a:cubicBezTo>
                      <a:pt x="725" y="350"/>
                      <a:pt x="716" y="368"/>
                      <a:pt x="695" y="376"/>
                    </a:cubicBezTo>
                    <a:cubicBezTo>
                      <a:pt x="587" y="420"/>
                      <a:pt x="479" y="331"/>
                      <a:pt x="453" y="273"/>
                    </a:cubicBezTo>
                    <a:cubicBezTo>
                      <a:pt x="452" y="273"/>
                      <a:pt x="451" y="273"/>
                      <a:pt x="451" y="273"/>
                    </a:cubicBezTo>
                    <a:cubicBezTo>
                      <a:pt x="452" y="366"/>
                      <a:pt x="376" y="384"/>
                      <a:pt x="282" y="382"/>
                    </a:cubicBezTo>
                    <a:cubicBezTo>
                      <a:pt x="283" y="443"/>
                      <a:pt x="193" y="544"/>
                      <a:pt x="121" y="524"/>
                    </a:cubicBezTo>
                    <a:cubicBezTo>
                      <a:pt x="72" y="511"/>
                      <a:pt x="42" y="475"/>
                      <a:pt x="0" y="457"/>
                    </a:cubicBezTo>
                    <a:cubicBezTo>
                      <a:pt x="1" y="454"/>
                      <a:pt x="2" y="452"/>
                      <a:pt x="4" y="449"/>
                    </a:cubicBezTo>
                    <a:cubicBezTo>
                      <a:pt x="5" y="445"/>
                      <a:pt x="7" y="440"/>
                      <a:pt x="9" y="436"/>
                    </a:cubicBezTo>
                    <a:cubicBezTo>
                      <a:pt x="40" y="445"/>
                      <a:pt x="61" y="477"/>
                      <a:pt x="111" y="467"/>
                    </a:cubicBezTo>
                    <a:cubicBezTo>
                      <a:pt x="152" y="458"/>
                      <a:pt x="242" y="385"/>
                      <a:pt x="253" y="349"/>
                    </a:cubicBezTo>
                    <a:cubicBezTo>
                      <a:pt x="265" y="309"/>
                      <a:pt x="232" y="280"/>
                      <a:pt x="219" y="261"/>
                    </a:cubicBezTo>
                    <a:cubicBezTo>
                      <a:pt x="224" y="232"/>
                      <a:pt x="230" y="204"/>
                      <a:pt x="236" y="175"/>
                    </a:cubicBezTo>
                    <a:cubicBezTo>
                      <a:pt x="237" y="175"/>
                      <a:pt x="238" y="176"/>
                      <a:pt x="240" y="177"/>
                    </a:cubicBezTo>
                    <a:cubicBezTo>
                      <a:pt x="257" y="214"/>
                      <a:pt x="281" y="234"/>
                      <a:pt x="282" y="294"/>
                    </a:cubicBezTo>
                    <a:cubicBezTo>
                      <a:pt x="336" y="295"/>
                      <a:pt x="387" y="295"/>
                      <a:pt x="418" y="275"/>
                    </a:cubicBezTo>
                    <a:cubicBezTo>
                      <a:pt x="419" y="268"/>
                      <a:pt x="421" y="261"/>
                      <a:pt x="422" y="253"/>
                    </a:cubicBezTo>
                    <a:cubicBezTo>
                      <a:pt x="415" y="237"/>
                      <a:pt x="403" y="225"/>
                      <a:pt x="387" y="217"/>
                    </a:cubicBezTo>
                    <a:cubicBezTo>
                      <a:pt x="356" y="238"/>
                      <a:pt x="307" y="157"/>
                      <a:pt x="332" y="104"/>
                    </a:cubicBezTo>
                    <a:cubicBezTo>
                      <a:pt x="352" y="60"/>
                      <a:pt x="472" y="14"/>
                      <a:pt x="526" y="0"/>
                    </a:cubicBezTo>
                    <a:cubicBezTo>
                      <a:pt x="526" y="26"/>
                      <a:pt x="526" y="53"/>
                      <a:pt x="526" y="79"/>
                    </a:cubicBezTo>
                    <a:cubicBezTo>
                      <a:pt x="489" y="84"/>
                      <a:pt x="418" y="105"/>
                      <a:pt x="395" y="129"/>
                    </a:cubicBezTo>
                    <a:cubicBezTo>
                      <a:pt x="396" y="134"/>
                      <a:pt x="396" y="139"/>
                      <a:pt x="397" y="144"/>
                    </a:cubicBezTo>
                    <a:cubicBezTo>
                      <a:pt x="407" y="164"/>
                      <a:pt x="552" y="288"/>
                      <a:pt x="578" y="294"/>
                    </a:cubicBezTo>
                    <a:cubicBezTo>
                      <a:pt x="595" y="294"/>
                      <a:pt x="612" y="294"/>
                      <a:pt x="629" y="294"/>
                    </a:cubicBezTo>
                    <a:cubicBezTo>
                      <a:pt x="702" y="294"/>
                      <a:pt x="742" y="274"/>
                      <a:pt x="741" y="20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2" name="Freeform 20">
                <a:extLst>
                  <a:ext uri="{FF2B5EF4-FFF2-40B4-BE49-F238E27FC236}">
                    <a16:creationId xmlns:a16="http://schemas.microsoft.com/office/drawing/2014/main" id="{AE240561-1C3E-4D21-83BB-05F90AED4A1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05313" y="4957645"/>
                <a:ext cx="87111" cy="63378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7" y="33"/>
                  </a:cxn>
                  <a:cxn ang="0">
                    <a:pos x="131" y="96"/>
                  </a:cxn>
                  <a:cxn ang="0">
                    <a:pos x="83" y="73"/>
                  </a:cxn>
                  <a:cxn ang="0">
                    <a:pos x="56" y="121"/>
                  </a:cxn>
                  <a:cxn ang="0">
                    <a:pos x="0" y="91"/>
                  </a:cxn>
                  <a:cxn ang="0">
                    <a:pos x="35" y="25"/>
                  </a:cxn>
                  <a:cxn ang="0">
                    <a:pos x="84" y="46"/>
                  </a:cxn>
                  <a:cxn ang="0">
                    <a:pos x="107" y="0"/>
                  </a:cxn>
                </a:cxnLst>
                <a:rect l="0" t="0" r="r" b="b"/>
                <a:pathLst>
                  <a:path w="167" h="121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1" y="96"/>
                    </a:cubicBezTo>
                    <a:cubicBezTo>
                      <a:pt x="116" y="89"/>
                      <a:pt x="98" y="72"/>
                      <a:pt x="83" y="73"/>
                    </a:cubicBezTo>
                    <a:cubicBezTo>
                      <a:pt x="74" y="89"/>
                      <a:pt x="65" y="105"/>
                      <a:pt x="56" y="121"/>
                    </a:cubicBezTo>
                    <a:cubicBezTo>
                      <a:pt x="37" y="111"/>
                      <a:pt x="19" y="101"/>
                      <a:pt x="0" y="91"/>
                    </a:cubicBezTo>
                    <a:cubicBezTo>
                      <a:pt x="4" y="71"/>
                      <a:pt x="21" y="38"/>
                      <a:pt x="35" y="25"/>
                    </a:cubicBezTo>
                    <a:cubicBezTo>
                      <a:pt x="49" y="32"/>
                      <a:pt x="70" y="48"/>
                      <a:pt x="84" y="46"/>
                    </a:cubicBezTo>
                    <a:cubicBezTo>
                      <a:pt x="92" y="31"/>
                      <a:pt x="100" y="16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3" name="Freeform 21">
                <a:extLst>
                  <a:ext uri="{FF2B5EF4-FFF2-40B4-BE49-F238E27FC236}">
                    <a16:creationId xmlns:a16="http://schemas.microsoft.com/office/drawing/2014/main" id="{2D19CA3E-39A1-4F00-93E9-E1674B69CEB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651306" y="5016168"/>
                <a:ext cx="223576" cy="145365"/>
              </a:xfrm>
              <a:custGeom>
                <a:avLst/>
                <a:gdLst/>
                <a:ahLst/>
                <a:cxnLst>
                  <a:cxn ang="0">
                    <a:pos x="421" y="228"/>
                  </a:cxn>
                  <a:cxn ang="0">
                    <a:pos x="202" y="226"/>
                  </a:cxn>
                  <a:cxn ang="0">
                    <a:pos x="121" y="161"/>
                  </a:cxn>
                  <a:cxn ang="0">
                    <a:pos x="18" y="278"/>
                  </a:cxn>
                  <a:cxn ang="0">
                    <a:pos x="0" y="268"/>
                  </a:cxn>
                  <a:cxn ang="0">
                    <a:pos x="138" y="75"/>
                  </a:cxn>
                  <a:cxn ang="0">
                    <a:pos x="219" y="140"/>
                  </a:cxn>
                  <a:cxn ang="0">
                    <a:pos x="388" y="140"/>
                  </a:cxn>
                  <a:cxn ang="0">
                    <a:pos x="353" y="75"/>
                  </a:cxn>
                  <a:cxn ang="0">
                    <a:pos x="378" y="0"/>
                  </a:cxn>
                  <a:cxn ang="0">
                    <a:pos x="382" y="2"/>
                  </a:cxn>
                  <a:cxn ang="0">
                    <a:pos x="409" y="44"/>
                  </a:cxn>
                  <a:cxn ang="0">
                    <a:pos x="421" y="228"/>
                  </a:cxn>
                </a:cxnLst>
                <a:rect l="0" t="0" r="r" b="b"/>
                <a:pathLst>
                  <a:path w="428" h="278">
                    <a:moveTo>
                      <a:pt x="421" y="228"/>
                    </a:moveTo>
                    <a:cubicBezTo>
                      <a:pt x="348" y="227"/>
                      <a:pt x="275" y="227"/>
                      <a:pt x="202" y="226"/>
                    </a:cubicBezTo>
                    <a:cubicBezTo>
                      <a:pt x="165" y="214"/>
                      <a:pt x="154" y="175"/>
                      <a:pt x="121" y="161"/>
                    </a:cubicBezTo>
                    <a:cubicBezTo>
                      <a:pt x="69" y="148"/>
                      <a:pt x="40" y="248"/>
                      <a:pt x="18" y="278"/>
                    </a:cubicBezTo>
                    <a:cubicBezTo>
                      <a:pt x="12" y="275"/>
                      <a:pt x="6" y="272"/>
                      <a:pt x="0" y="268"/>
                    </a:cubicBezTo>
                    <a:cubicBezTo>
                      <a:pt x="10" y="215"/>
                      <a:pt x="80" y="75"/>
                      <a:pt x="138" y="75"/>
                    </a:cubicBezTo>
                    <a:cubicBezTo>
                      <a:pt x="169" y="90"/>
                      <a:pt x="187" y="130"/>
                      <a:pt x="219" y="140"/>
                    </a:cubicBezTo>
                    <a:cubicBezTo>
                      <a:pt x="275" y="140"/>
                      <a:pt x="332" y="140"/>
                      <a:pt x="388" y="140"/>
                    </a:cubicBezTo>
                    <a:cubicBezTo>
                      <a:pt x="384" y="109"/>
                      <a:pt x="367" y="95"/>
                      <a:pt x="353" y="75"/>
                    </a:cubicBezTo>
                    <a:cubicBezTo>
                      <a:pt x="362" y="50"/>
                      <a:pt x="370" y="25"/>
                      <a:pt x="378" y="0"/>
                    </a:cubicBezTo>
                    <a:cubicBezTo>
                      <a:pt x="380" y="0"/>
                      <a:pt x="381" y="1"/>
                      <a:pt x="382" y="2"/>
                    </a:cubicBezTo>
                    <a:cubicBezTo>
                      <a:pt x="391" y="16"/>
                      <a:pt x="400" y="30"/>
                      <a:pt x="409" y="44"/>
                    </a:cubicBezTo>
                    <a:cubicBezTo>
                      <a:pt x="428" y="89"/>
                      <a:pt x="421" y="166"/>
                      <a:pt x="421" y="2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4" name="Freeform 22">
                <a:extLst>
                  <a:ext uri="{FF2B5EF4-FFF2-40B4-BE49-F238E27FC236}">
                    <a16:creationId xmlns:a16="http://schemas.microsoft.com/office/drawing/2014/main" id="{626A94CC-9FC5-482F-A9BA-69BA5FEE64E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80759" y="5149667"/>
                <a:ext cx="87111" cy="65266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7" y="33"/>
                  </a:cxn>
                  <a:cxn ang="0">
                    <a:pos x="130" y="96"/>
                  </a:cxn>
                  <a:cxn ang="0">
                    <a:pos x="84" y="71"/>
                  </a:cxn>
                  <a:cxn ang="0">
                    <a:pos x="58" y="125"/>
                  </a:cxn>
                  <a:cxn ang="0">
                    <a:pos x="0" y="90"/>
                  </a:cxn>
                  <a:cxn ang="0">
                    <a:pos x="34" y="29"/>
                  </a:cxn>
                  <a:cxn ang="0">
                    <a:pos x="82" y="52"/>
                  </a:cxn>
                  <a:cxn ang="0">
                    <a:pos x="107" y="0"/>
                  </a:cxn>
                </a:cxnLst>
                <a:rect l="0" t="0" r="r" b="b"/>
                <a:pathLst>
                  <a:path w="167" h="125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0" y="96"/>
                    </a:cubicBezTo>
                    <a:cubicBezTo>
                      <a:pt x="115" y="88"/>
                      <a:pt x="100" y="79"/>
                      <a:pt x="84" y="71"/>
                    </a:cubicBezTo>
                    <a:cubicBezTo>
                      <a:pt x="75" y="89"/>
                      <a:pt x="66" y="107"/>
                      <a:pt x="58" y="125"/>
                    </a:cubicBezTo>
                    <a:cubicBezTo>
                      <a:pt x="38" y="113"/>
                      <a:pt x="19" y="102"/>
                      <a:pt x="0" y="90"/>
                    </a:cubicBezTo>
                    <a:cubicBezTo>
                      <a:pt x="11" y="70"/>
                      <a:pt x="23" y="49"/>
                      <a:pt x="34" y="29"/>
                    </a:cubicBezTo>
                    <a:cubicBezTo>
                      <a:pt x="50" y="36"/>
                      <a:pt x="66" y="44"/>
                      <a:pt x="82" y="52"/>
                    </a:cubicBezTo>
                    <a:cubicBezTo>
                      <a:pt x="91" y="35"/>
                      <a:pt x="99" y="17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D0BF9BF-3688-4B06-98B2-754441CC0EC4}"/>
                </a:ext>
              </a:extLst>
            </p:cNvPr>
            <p:cNvGrpSpPr/>
            <p:nvPr/>
          </p:nvGrpSpPr>
          <p:grpSpPr bwMode="black">
            <a:xfrm>
              <a:off x="3754836" y="4680693"/>
              <a:ext cx="1190590" cy="232649"/>
              <a:chOff x="3393928" y="4967561"/>
              <a:chExt cx="999744" cy="202126"/>
            </a:xfrm>
            <a:grpFill/>
            <a:effectLst/>
          </p:grpSpPr>
          <p:sp>
            <p:nvSpPr>
              <p:cNvPr id="161" name="Freeform 27">
                <a:extLst>
                  <a:ext uri="{FF2B5EF4-FFF2-40B4-BE49-F238E27FC236}">
                    <a16:creationId xmlns:a16="http://schemas.microsoft.com/office/drawing/2014/main" id="{735D3729-C456-4E65-8B22-005E6FCFE23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393928" y="4976579"/>
                <a:ext cx="160146" cy="147396"/>
              </a:xfrm>
              <a:custGeom>
                <a:avLst/>
                <a:gdLst/>
                <a:ahLst/>
                <a:cxnLst>
                  <a:cxn ang="0">
                    <a:pos x="185" y="201"/>
                  </a:cxn>
                  <a:cxn ang="0">
                    <a:pos x="185" y="73"/>
                  </a:cxn>
                  <a:cxn ang="0">
                    <a:pos x="185" y="59"/>
                  </a:cxn>
                  <a:cxn ang="0">
                    <a:pos x="186" y="47"/>
                  </a:cxn>
                  <a:cxn ang="0">
                    <a:pos x="186" y="37"/>
                  </a:cxn>
                  <a:cxn ang="0">
                    <a:pos x="187" y="30"/>
                  </a:cxn>
                  <a:cxn ang="0">
                    <a:pos x="186" y="30"/>
                  </a:cxn>
                  <a:cxn ang="0">
                    <a:pos x="185" y="35"/>
                  </a:cxn>
                  <a:cxn ang="0">
                    <a:pos x="184" y="41"/>
                  </a:cxn>
                  <a:cxn ang="0">
                    <a:pos x="182" y="47"/>
                  </a:cxn>
                  <a:cxn ang="0">
                    <a:pos x="180" y="52"/>
                  </a:cxn>
                  <a:cxn ang="0">
                    <a:pos x="119" y="201"/>
                  </a:cxn>
                  <a:cxn ang="0">
                    <a:pos x="98" y="201"/>
                  </a:cxn>
                  <a:cxn ang="0">
                    <a:pos x="36" y="54"/>
                  </a:cxn>
                  <a:cxn ang="0">
                    <a:pos x="35" y="49"/>
                  </a:cxn>
                  <a:cxn ang="0">
                    <a:pos x="33" y="42"/>
                  </a:cxn>
                  <a:cxn ang="0">
                    <a:pos x="32" y="35"/>
                  </a:cxn>
                  <a:cxn ang="0">
                    <a:pos x="30" y="30"/>
                  </a:cxn>
                  <a:cxn ang="0">
                    <a:pos x="30" y="30"/>
                  </a:cxn>
                  <a:cxn ang="0">
                    <a:pos x="30" y="38"/>
                  </a:cxn>
                  <a:cxn ang="0">
                    <a:pos x="31" y="50"/>
                  </a:cxn>
                  <a:cxn ang="0">
                    <a:pos x="31" y="63"/>
                  </a:cxn>
                  <a:cxn ang="0">
                    <a:pos x="31" y="77"/>
                  </a:cxn>
                  <a:cxn ang="0">
                    <a:pos x="3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48" y="0"/>
                  </a:cxn>
                  <a:cxn ang="0">
                    <a:pos x="99" y="127"/>
                  </a:cxn>
                  <a:cxn ang="0">
                    <a:pos x="101" y="134"/>
                  </a:cxn>
                  <a:cxn ang="0">
                    <a:pos x="104" y="141"/>
                  </a:cxn>
                  <a:cxn ang="0">
                    <a:pos x="107" y="149"/>
                  </a:cxn>
                  <a:cxn ang="0">
                    <a:pos x="108" y="155"/>
                  </a:cxn>
                  <a:cxn ang="0">
                    <a:pos x="109" y="155"/>
                  </a:cxn>
                  <a:cxn ang="0">
                    <a:pos x="111" y="149"/>
                  </a:cxn>
                  <a:cxn ang="0">
                    <a:pos x="114" y="141"/>
                  </a:cxn>
                  <a:cxn ang="0">
                    <a:pos x="117" y="133"/>
                  </a:cxn>
                  <a:cxn ang="0">
                    <a:pos x="120" y="127"/>
                  </a:cxn>
                  <a:cxn ang="0">
                    <a:pos x="172" y="0"/>
                  </a:cxn>
                  <a:cxn ang="0">
                    <a:pos x="218" y="0"/>
                  </a:cxn>
                  <a:cxn ang="0">
                    <a:pos x="218" y="201"/>
                  </a:cxn>
                  <a:cxn ang="0">
                    <a:pos x="185" y="201"/>
                  </a:cxn>
                </a:cxnLst>
                <a:rect l="0" t="0" r="r" b="b"/>
                <a:pathLst>
                  <a:path w="218" h="201">
                    <a:moveTo>
                      <a:pt x="185" y="201"/>
                    </a:moveTo>
                    <a:cubicBezTo>
                      <a:pt x="185" y="73"/>
                      <a:pt x="185" y="73"/>
                      <a:pt x="185" y="73"/>
                    </a:cubicBezTo>
                    <a:cubicBezTo>
                      <a:pt x="185" y="68"/>
                      <a:pt x="185" y="64"/>
                      <a:pt x="185" y="59"/>
                    </a:cubicBezTo>
                    <a:cubicBezTo>
                      <a:pt x="185" y="55"/>
                      <a:pt x="185" y="51"/>
                      <a:pt x="186" y="47"/>
                    </a:cubicBezTo>
                    <a:cubicBezTo>
                      <a:pt x="186" y="43"/>
                      <a:pt x="186" y="39"/>
                      <a:pt x="186" y="37"/>
                    </a:cubicBezTo>
                    <a:cubicBezTo>
                      <a:pt x="186" y="34"/>
                      <a:pt x="186" y="31"/>
                      <a:pt x="187" y="30"/>
                    </a:cubicBezTo>
                    <a:cubicBezTo>
                      <a:pt x="186" y="30"/>
                      <a:pt x="186" y="30"/>
                      <a:pt x="186" y="30"/>
                    </a:cubicBezTo>
                    <a:cubicBezTo>
                      <a:pt x="186" y="31"/>
                      <a:pt x="185" y="33"/>
                      <a:pt x="185" y="35"/>
                    </a:cubicBezTo>
                    <a:cubicBezTo>
                      <a:pt x="185" y="37"/>
                      <a:pt x="184" y="39"/>
                      <a:pt x="184" y="41"/>
                    </a:cubicBezTo>
                    <a:cubicBezTo>
                      <a:pt x="183" y="43"/>
                      <a:pt x="183" y="45"/>
                      <a:pt x="182" y="47"/>
                    </a:cubicBezTo>
                    <a:cubicBezTo>
                      <a:pt x="181" y="49"/>
                      <a:pt x="181" y="51"/>
                      <a:pt x="180" y="52"/>
                    </a:cubicBezTo>
                    <a:cubicBezTo>
                      <a:pt x="119" y="201"/>
                      <a:pt x="119" y="201"/>
                      <a:pt x="119" y="201"/>
                    </a:cubicBezTo>
                    <a:cubicBezTo>
                      <a:pt x="98" y="201"/>
                      <a:pt x="98" y="201"/>
                      <a:pt x="98" y="201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2"/>
                      <a:pt x="35" y="51"/>
                      <a:pt x="35" y="49"/>
                    </a:cubicBezTo>
                    <a:cubicBezTo>
                      <a:pt x="34" y="47"/>
                      <a:pt x="34" y="44"/>
                      <a:pt x="33" y="42"/>
                    </a:cubicBezTo>
                    <a:cubicBezTo>
                      <a:pt x="33" y="40"/>
                      <a:pt x="32" y="37"/>
                      <a:pt x="32" y="35"/>
                    </a:cubicBezTo>
                    <a:cubicBezTo>
                      <a:pt x="31" y="33"/>
                      <a:pt x="31" y="31"/>
                      <a:pt x="30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1"/>
                      <a:pt x="30" y="34"/>
                      <a:pt x="30" y="38"/>
                    </a:cubicBezTo>
                    <a:cubicBezTo>
                      <a:pt x="30" y="41"/>
                      <a:pt x="30" y="45"/>
                      <a:pt x="31" y="50"/>
                    </a:cubicBezTo>
                    <a:cubicBezTo>
                      <a:pt x="31" y="54"/>
                      <a:pt x="31" y="59"/>
                      <a:pt x="31" y="63"/>
                    </a:cubicBezTo>
                    <a:cubicBezTo>
                      <a:pt x="31" y="68"/>
                      <a:pt x="31" y="73"/>
                      <a:pt x="31" y="77"/>
                    </a:cubicBezTo>
                    <a:cubicBezTo>
                      <a:pt x="31" y="201"/>
                      <a:pt x="31" y="201"/>
                      <a:pt x="3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99" y="127"/>
                      <a:pt x="99" y="127"/>
                      <a:pt x="99" y="127"/>
                    </a:cubicBezTo>
                    <a:cubicBezTo>
                      <a:pt x="100" y="129"/>
                      <a:pt x="101" y="131"/>
                      <a:pt x="101" y="134"/>
                    </a:cubicBezTo>
                    <a:cubicBezTo>
                      <a:pt x="102" y="136"/>
                      <a:pt x="103" y="139"/>
                      <a:pt x="104" y="141"/>
                    </a:cubicBezTo>
                    <a:cubicBezTo>
                      <a:pt x="105" y="144"/>
                      <a:pt x="106" y="147"/>
                      <a:pt x="107" y="149"/>
                    </a:cubicBezTo>
                    <a:cubicBezTo>
                      <a:pt x="107" y="151"/>
                      <a:pt x="108" y="153"/>
                      <a:pt x="108" y="155"/>
                    </a:cubicBezTo>
                    <a:cubicBezTo>
                      <a:pt x="109" y="155"/>
                      <a:pt x="109" y="155"/>
                      <a:pt x="109" y="155"/>
                    </a:cubicBezTo>
                    <a:cubicBezTo>
                      <a:pt x="109" y="153"/>
                      <a:pt x="110" y="151"/>
                      <a:pt x="111" y="149"/>
                    </a:cubicBezTo>
                    <a:cubicBezTo>
                      <a:pt x="112" y="146"/>
                      <a:pt x="113" y="144"/>
                      <a:pt x="114" y="141"/>
                    </a:cubicBezTo>
                    <a:cubicBezTo>
                      <a:pt x="115" y="139"/>
                      <a:pt x="116" y="136"/>
                      <a:pt x="117" y="133"/>
                    </a:cubicBezTo>
                    <a:cubicBezTo>
                      <a:pt x="118" y="131"/>
                      <a:pt x="119" y="129"/>
                      <a:pt x="120" y="127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201"/>
                      <a:pt x="218" y="201"/>
                      <a:pt x="218" y="201"/>
                    </a:cubicBezTo>
                    <a:lnTo>
                      <a:pt x="185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2" name="Freeform 28">
                <a:extLst>
                  <a:ext uri="{FF2B5EF4-FFF2-40B4-BE49-F238E27FC236}">
                    <a16:creationId xmlns:a16="http://schemas.microsoft.com/office/drawing/2014/main" id="{8FEB77B4-083D-442C-8379-45F0BE1BA3A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582060" y="5018248"/>
                <a:ext cx="93911" cy="108837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7" y="132"/>
                  </a:cxn>
                  <a:cxn ang="0">
                    <a:pos x="78" y="140"/>
                  </a:cxn>
                  <a:cxn ang="0">
                    <a:pos x="65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2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5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2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8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3" name="Rectangle 29">
                <a:extLst>
                  <a:ext uri="{FF2B5EF4-FFF2-40B4-BE49-F238E27FC236}">
                    <a16:creationId xmlns:a16="http://schemas.microsoft.com/office/drawing/2014/main" id="{BAD09C7B-6F12-4A1E-BCA8-CB7F2FDE33F2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3703957" y="4967561"/>
                <a:ext cx="23633" cy="156414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4" name="Freeform 30">
                <a:extLst>
                  <a:ext uri="{FF2B5EF4-FFF2-40B4-BE49-F238E27FC236}">
                    <a16:creationId xmlns:a16="http://schemas.microsoft.com/office/drawing/2014/main" id="{6A0180C1-5DD9-48CA-B7C0-4099415E422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44382" y="4986841"/>
                <a:ext cx="67479" cy="182846"/>
              </a:xfrm>
              <a:custGeom>
                <a:avLst/>
                <a:gdLst/>
                <a:ahLst/>
                <a:cxnLst>
                  <a:cxn ang="0">
                    <a:pos x="92" y="222"/>
                  </a:cxn>
                  <a:cxn ang="0">
                    <a:pos x="89" y="232"/>
                  </a:cxn>
                  <a:cxn ang="0">
                    <a:pos x="82" y="241"/>
                  </a:cxn>
                  <a:cxn ang="0">
                    <a:pos x="69" y="247"/>
                  </a:cxn>
                  <a:cxn ang="0">
                    <a:pos x="50" y="249"/>
                  </a:cxn>
                  <a:cxn ang="0">
                    <a:pos x="46" y="249"/>
                  </a:cxn>
                  <a:cxn ang="0">
                    <a:pos x="41" y="248"/>
                  </a:cxn>
                  <a:cxn ang="0">
                    <a:pos x="41" y="233"/>
                  </a:cxn>
                  <a:cxn ang="0">
                    <a:pos x="46" y="234"/>
                  </a:cxn>
                  <a:cxn ang="0">
                    <a:pos x="50" y="234"/>
                  </a:cxn>
                  <a:cxn ang="0">
                    <a:pos x="58" y="233"/>
                  </a:cxn>
                  <a:cxn ang="0">
                    <a:pos x="64" y="230"/>
                  </a:cxn>
                  <a:cxn ang="0">
                    <a:pos x="67" y="226"/>
                  </a:cxn>
                  <a:cxn ang="0">
                    <a:pos x="68" y="222"/>
                  </a:cxn>
                  <a:cxn ang="0">
                    <a:pos x="67" y="219"/>
                  </a:cxn>
                  <a:cxn ang="0">
                    <a:pos x="64" y="215"/>
                  </a:cxn>
                  <a:cxn ang="0">
                    <a:pos x="59" y="213"/>
                  </a:cxn>
                  <a:cxn ang="0">
                    <a:pos x="52" y="212"/>
                  </a:cxn>
                  <a:cxn ang="0">
                    <a:pos x="49" y="212"/>
                  </a:cxn>
                  <a:cxn ang="0">
                    <a:pos x="47" y="212"/>
                  </a:cxn>
                  <a:cxn ang="0">
                    <a:pos x="47" y="187"/>
                  </a:cxn>
                  <a:cxn ang="0">
                    <a:pos x="29" y="172"/>
                  </a:cxn>
                  <a:cxn ang="0">
                    <a:pos x="24" y="145"/>
                  </a:cxn>
                  <a:cxn ang="0">
                    <a:pos x="24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4" y="43"/>
                  </a:cxn>
                  <a:cxn ang="0">
                    <a:pos x="24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7" y="164"/>
                  </a:cxn>
                  <a:cxn ang="0">
                    <a:pos x="84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66" y="200"/>
                  </a:cxn>
                  <a:cxn ang="0">
                    <a:pos x="78" y="202"/>
                  </a:cxn>
                  <a:cxn ang="0">
                    <a:pos x="86" y="207"/>
                  </a:cxn>
                  <a:cxn ang="0">
                    <a:pos x="90" y="214"/>
                  </a:cxn>
                  <a:cxn ang="0">
                    <a:pos x="92" y="222"/>
                  </a:cxn>
                </a:cxnLst>
                <a:rect l="0" t="0" r="r" b="b"/>
                <a:pathLst>
                  <a:path w="92" h="249">
                    <a:moveTo>
                      <a:pt x="92" y="222"/>
                    </a:moveTo>
                    <a:cubicBezTo>
                      <a:pt x="92" y="226"/>
                      <a:pt x="91" y="229"/>
                      <a:pt x="89" y="232"/>
                    </a:cubicBezTo>
                    <a:cubicBezTo>
                      <a:pt x="88" y="236"/>
                      <a:pt x="85" y="239"/>
                      <a:pt x="82" y="241"/>
                    </a:cubicBezTo>
                    <a:cubicBezTo>
                      <a:pt x="79" y="243"/>
                      <a:pt x="74" y="245"/>
                      <a:pt x="69" y="247"/>
                    </a:cubicBezTo>
                    <a:cubicBezTo>
                      <a:pt x="64" y="248"/>
                      <a:pt x="58" y="249"/>
                      <a:pt x="50" y="249"/>
                    </a:cubicBezTo>
                    <a:cubicBezTo>
                      <a:pt x="49" y="249"/>
                      <a:pt x="47" y="249"/>
                      <a:pt x="46" y="249"/>
                    </a:cubicBezTo>
                    <a:cubicBezTo>
                      <a:pt x="44" y="249"/>
                      <a:pt x="42" y="249"/>
                      <a:pt x="41" y="248"/>
                    </a:cubicBezTo>
                    <a:cubicBezTo>
                      <a:pt x="41" y="233"/>
                      <a:pt x="41" y="233"/>
                      <a:pt x="41" y="233"/>
                    </a:cubicBezTo>
                    <a:cubicBezTo>
                      <a:pt x="42" y="234"/>
                      <a:pt x="44" y="234"/>
                      <a:pt x="46" y="234"/>
                    </a:cubicBezTo>
                    <a:cubicBezTo>
                      <a:pt x="47" y="234"/>
                      <a:pt x="49" y="234"/>
                      <a:pt x="50" y="234"/>
                    </a:cubicBezTo>
                    <a:cubicBezTo>
                      <a:pt x="53" y="234"/>
                      <a:pt x="56" y="233"/>
                      <a:pt x="58" y="233"/>
                    </a:cubicBezTo>
                    <a:cubicBezTo>
                      <a:pt x="61" y="232"/>
                      <a:pt x="63" y="231"/>
                      <a:pt x="64" y="230"/>
                    </a:cubicBezTo>
                    <a:cubicBezTo>
                      <a:pt x="65" y="229"/>
                      <a:pt x="66" y="228"/>
                      <a:pt x="67" y="226"/>
                    </a:cubicBezTo>
                    <a:cubicBezTo>
                      <a:pt x="68" y="225"/>
                      <a:pt x="68" y="223"/>
                      <a:pt x="68" y="222"/>
                    </a:cubicBezTo>
                    <a:cubicBezTo>
                      <a:pt x="68" y="221"/>
                      <a:pt x="68" y="220"/>
                      <a:pt x="67" y="219"/>
                    </a:cubicBezTo>
                    <a:cubicBezTo>
                      <a:pt x="67" y="217"/>
                      <a:pt x="66" y="216"/>
                      <a:pt x="64" y="215"/>
                    </a:cubicBezTo>
                    <a:cubicBezTo>
                      <a:pt x="63" y="214"/>
                      <a:pt x="61" y="214"/>
                      <a:pt x="59" y="213"/>
                    </a:cubicBezTo>
                    <a:cubicBezTo>
                      <a:pt x="57" y="212"/>
                      <a:pt x="55" y="212"/>
                      <a:pt x="52" y="212"/>
                    </a:cubicBezTo>
                    <a:cubicBezTo>
                      <a:pt x="51" y="212"/>
                      <a:pt x="50" y="212"/>
                      <a:pt x="49" y="212"/>
                    </a:cubicBezTo>
                    <a:cubicBezTo>
                      <a:pt x="48" y="212"/>
                      <a:pt x="47" y="212"/>
                      <a:pt x="47" y="212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39" y="184"/>
                      <a:pt x="33" y="179"/>
                      <a:pt x="29" y="172"/>
                    </a:cubicBezTo>
                    <a:cubicBezTo>
                      <a:pt x="26" y="165"/>
                      <a:pt x="24" y="156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70" y="164"/>
                      <a:pt x="77" y="164"/>
                    </a:cubicBezTo>
                    <a:cubicBezTo>
                      <a:pt x="79" y="164"/>
                      <a:pt x="81" y="164"/>
                      <a:pt x="84" y="163"/>
                    </a:cubicBezTo>
                    <a:cubicBezTo>
                      <a:pt x="87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ubicBezTo>
                      <a:pt x="85" y="188"/>
                      <a:pt x="83" y="189"/>
                      <a:pt x="80" y="189"/>
                    </a:cubicBezTo>
                    <a:cubicBezTo>
                      <a:pt x="78" y="189"/>
                      <a:pt x="76" y="190"/>
                      <a:pt x="73" y="190"/>
                    </a:cubicBezTo>
                    <a:cubicBezTo>
                      <a:pt x="71" y="191"/>
                      <a:pt x="69" y="191"/>
                      <a:pt x="66" y="191"/>
                    </a:cubicBezTo>
                    <a:cubicBezTo>
                      <a:pt x="66" y="200"/>
                      <a:pt x="66" y="200"/>
                      <a:pt x="66" y="200"/>
                    </a:cubicBezTo>
                    <a:cubicBezTo>
                      <a:pt x="71" y="200"/>
                      <a:pt x="74" y="201"/>
                      <a:pt x="78" y="202"/>
                    </a:cubicBezTo>
                    <a:cubicBezTo>
                      <a:pt x="81" y="203"/>
                      <a:pt x="83" y="205"/>
                      <a:pt x="86" y="207"/>
                    </a:cubicBezTo>
                    <a:cubicBezTo>
                      <a:pt x="88" y="209"/>
                      <a:pt x="89" y="211"/>
                      <a:pt x="90" y="214"/>
                    </a:cubicBezTo>
                    <a:cubicBezTo>
                      <a:pt x="91" y="216"/>
                      <a:pt x="92" y="219"/>
                      <a:pt x="92" y="2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5" name="Freeform 31">
                <a:extLst>
                  <a:ext uri="{FF2B5EF4-FFF2-40B4-BE49-F238E27FC236}">
                    <a16:creationId xmlns:a16="http://schemas.microsoft.com/office/drawing/2014/main" id="{9F664540-2B43-4AAC-81C3-F7892B0DC19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825855" y="5018248"/>
                <a:ext cx="93911" cy="108837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96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2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6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6" y="84"/>
                  </a:cxn>
                  <a:cxn ang="0">
                    <a:pos x="96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6" y="144"/>
                  </a:cxn>
                </a:cxnLst>
                <a:rect l="0" t="0" r="r" b="b"/>
                <a:pathLst>
                  <a:path w="128" h="14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7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6" name="Freeform 32">
                <a:extLst>
                  <a:ext uri="{FF2B5EF4-FFF2-40B4-BE49-F238E27FC236}">
                    <a16:creationId xmlns:a16="http://schemas.microsoft.com/office/drawing/2014/main" id="{29FA23A3-58D2-417D-80BB-952DABBF80A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947752" y="5016071"/>
                <a:ext cx="157969" cy="107904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5" y="34"/>
                  </a:cxn>
                  <a:cxn ang="0">
                    <a:pos x="166" y="28"/>
                  </a:cxn>
                  <a:cxn ang="0">
                    <a:pos x="154" y="26"/>
                  </a:cxn>
                  <a:cxn ang="0">
                    <a:pos x="142" y="30"/>
                  </a:cxn>
                  <a:cxn ang="0">
                    <a:pos x="132" y="38"/>
                  </a:cxn>
                  <a:cxn ang="0">
                    <a:pos x="126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3" y="26"/>
                  </a:cxn>
                  <a:cxn ang="0">
                    <a:pos x="51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3" y="66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9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20" y="28"/>
                  </a:cxn>
                  <a:cxn ang="0">
                    <a:pos x="140" y="7"/>
                  </a:cxn>
                  <a:cxn ang="0">
                    <a:pos x="168" y="0"/>
                  </a:cxn>
                  <a:cxn ang="0">
                    <a:pos x="203" y="14"/>
                  </a:cxn>
                  <a:cxn ang="0">
                    <a:pos x="215" y="58"/>
                  </a:cxn>
                  <a:cxn ang="0">
                    <a:pos x="215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5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8" y="41"/>
                      <a:pt x="86" y="38"/>
                      <a:pt x="83" y="35"/>
                    </a:cubicBezTo>
                    <a:cubicBezTo>
                      <a:pt x="81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2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3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7" name="Freeform 33">
                <a:extLst>
                  <a:ext uri="{FF2B5EF4-FFF2-40B4-BE49-F238E27FC236}">
                    <a16:creationId xmlns:a16="http://schemas.microsoft.com/office/drawing/2014/main" id="{55A31E31-F26B-4B8D-A88B-D57D1B4279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123446" y="5016071"/>
                <a:ext cx="96087" cy="111014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8" name="Freeform 34">
                <a:extLst>
                  <a:ext uri="{FF2B5EF4-FFF2-40B4-BE49-F238E27FC236}">
                    <a16:creationId xmlns:a16="http://schemas.microsoft.com/office/drawing/2014/main" id="{6E6C9B21-89CC-4863-9CE3-893D387E0FA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31349" y="5016071"/>
                <a:ext cx="69656" cy="111014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0" y="138"/>
                  </a:cxn>
                  <a:cxn ang="0">
                    <a:pos x="62" y="147"/>
                  </a:cxn>
                  <a:cxn ang="0">
                    <a:pos x="37" y="151"/>
                  </a:cxn>
                  <a:cxn ang="0">
                    <a:pos x="28" y="150"/>
                  </a:cxn>
                  <a:cxn ang="0">
                    <a:pos x="18" y="148"/>
                  </a:cxn>
                  <a:cxn ang="0">
                    <a:pos x="8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9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6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8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2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80" y="31"/>
                  </a:cxn>
                  <a:cxn ang="0">
                    <a:pos x="71" y="28"/>
                  </a:cxn>
                  <a:cxn ang="0">
                    <a:pos x="62" y="26"/>
                  </a:cxn>
                  <a:cxn ang="0">
                    <a:pos x="54" y="25"/>
                  </a:cxn>
                  <a:cxn ang="0">
                    <a:pos x="38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4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9" y="129"/>
                      <a:pt x="85" y="134"/>
                      <a:pt x="80" y="138"/>
                    </a:cubicBezTo>
                    <a:cubicBezTo>
                      <a:pt x="75" y="142"/>
                      <a:pt x="70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2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20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6" y="21"/>
                      <a:pt x="10" y="16"/>
                      <a:pt x="15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9" y="1"/>
                      <a:pt x="46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5" y="2"/>
                      <a:pt x="78" y="3"/>
                      <a:pt x="81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80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4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3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8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9" name="Freeform 35">
                <a:extLst>
                  <a:ext uri="{FF2B5EF4-FFF2-40B4-BE49-F238E27FC236}">
                    <a16:creationId xmlns:a16="http://schemas.microsoft.com/office/drawing/2014/main" id="{72FF3E6F-EFA2-451C-B96C-A7FFB381B93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311267" y="5016071"/>
                <a:ext cx="82405" cy="111014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7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D267287-90EE-4178-8E51-C1E21FCD4BFF}"/>
                </a:ext>
              </a:extLst>
            </p:cNvPr>
            <p:cNvGrpSpPr/>
            <p:nvPr/>
          </p:nvGrpSpPr>
          <p:grpSpPr bwMode="black">
            <a:xfrm>
              <a:off x="3754817" y="4213291"/>
              <a:ext cx="559558" cy="179455"/>
              <a:chOff x="10238410" y="4967852"/>
              <a:chExt cx="561691" cy="186381"/>
            </a:xfrm>
            <a:grpFill/>
            <a:effectLst/>
          </p:grpSpPr>
          <p:sp>
            <p:nvSpPr>
              <p:cNvPr id="156" name="Freeform 34">
                <a:extLst>
                  <a:ext uri="{FF2B5EF4-FFF2-40B4-BE49-F238E27FC236}">
                    <a16:creationId xmlns:a16="http://schemas.microsoft.com/office/drawing/2014/main" id="{97386CF1-4148-49C0-9FF0-85880C6A098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238410" y="4978045"/>
                <a:ext cx="138330" cy="172912"/>
              </a:xfrm>
              <a:custGeom>
                <a:avLst/>
                <a:gdLst/>
                <a:ahLst/>
                <a:cxnLst>
                  <a:cxn ang="0">
                    <a:pos x="302" y="475"/>
                  </a:cxn>
                  <a:cxn ang="0">
                    <a:pos x="302" y="269"/>
                  </a:cxn>
                  <a:cxn ang="0">
                    <a:pos x="78" y="269"/>
                  </a:cxn>
                  <a:cxn ang="0">
                    <a:pos x="78" y="475"/>
                  </a:cxn>
                  <a:cxn ang="0">
                    <a:pos x="0" y="475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199"/>
                  </a:cxn>
                  <a:cxn ang="0">
                    <a:pos x="302" y="199"/>
                  </a:cxn>
                  <a:cxn ang="0">
                    <a:pos x="302" y="0"/>
                  </a:cxn>
                  <a:cxn ang="0">
                    <a:pos x="380" y="0"/>
                  </a:cxn>
                  <a:cxn ang="0">
                    <a:pos x="380" y="475"/>
                  </a:cxn>
                  <a:cxn ang="0">
                    <a:pos x="302" y="475"/>
                  </a:cxn>
                </a:cxnLst>
                <a:rect l="0" t="0" r="r" b="b"/>
                <a:pathLst>
                  <a:path w="380" h="475">
                    <a:moveTo>
                      <a:pt x="302" y="475"/>
                    </a:moveTo>
                    <a:lnTo>
                      <a:pt x="302" y="269"/>
                    </a:lnTo>
                    <a:lnTo>
                      <a:pt x="78" y="269"/>
                    </a:lnTo>
                    <a:lnTo>
                      <a:pt x="78" y="475"/>
                    </a:lnTo>
                    <a:lnTo>
                      <a:pt x="0" y="475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199"/>
                    </a:lnTo>
                    <a:lnTo>
                      <a:pt x="302" y="199"/>
                    </a:lnTo>
                    <a:lnTo>
                      <a:pt x="302" y="0"/>
                    </a:lnTo>
                    <a:lnTo>
                      <a:pt x="380" y="0"/>
                    </a:lnTo>
                    <a:lnTo>
                      <a:pt x="380" y="475"/>
                    </a:lnTo>
                    <a:lnTo>
                      <a:pt x="302" y="47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7" name="Freeform 35">
                <a:extLst>
                  <a:ext uri="{FF2B5EF4-FFF2-40B4-BE49-F238E27FC236}">
                    <a16:creationId xmlns:a16="http://schemas.microsoft.com/office/drawing/2014/main" id="{8F43B76A-192C-4824-B714-53E95BD4BC9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4941" y="5027188"/>
                <a:ext cx="123769" cy="123769"/>
              </a:xfrm>
              <a:custGeom>
                <a:avLst/>
                <a:gdLst/>
                <a:ahLst/>
                <a:cxnLst>
                  <a:cxn ang="0">
                    <a:pos x="88" y="144"/>
                  </a:cxn>
                  <a:cxn ang="0">
                    <a:pos x="53" y="144"/>
                  </a:cxn>
                  <a:cxn ang="0">
                    <a:pos x="0" y="0"/>
                  </a:cxn>
                  <a:cxn ang="0">
                    <a:pos x="35" y="0"/>
                  </a:cxn>
                  <a:cxn ang="0">
                    <a:pos x="66" y="97"/>
                  </a:cxn>
                  <a:cxn ang="0">
                    <a:pos x="68" y="103"/>
                  </a:cxn>
                  <a:cxn ang="0">
                    <a:pos x="70" y="109"/>
                  </a:cxn>
                  <a:cxn ang="0">
                    <a:pos x="71" y="115"/>
                  </a:cxn>
                  <a:cxn ang="0">
                    <a:pos x="71" y="120"/>
                  </a:cxn>
                  <a:cxn ang="0">
                    <a:pos x="72" y="120"/>
                  </a:cxn>
                  <a:cxn ang="0">
                    <a:pos x="73" y="116"/>
                  </a:cxn>
                  <a:cxn ang="0">
                    <a:pos x="74" y="110"/>
                  </a:cxn>
                  <a:cxn ang="0">
                    <a:pos x="75" y="103"/>
                  </a:cxn>
                  <a:cxn ang="0">
                    <a:pos x="77" y="97"/>
                  </a:cxn>
                  <a:cxn ang="0">
                    <a:pos x="109" y="0"/>
                  </a:cxn>
                  <a:cxn ang="0">
                    <a:pos x="144" y="0"/>
                  </a:cxn>
                  <a:cxn ang="0">
                    <a:pos x="88" y="144"/>
                  </a:cxn>
                </a:cxnLst>
                <a:rect l="0" t="0" r="r" b="b"/>
                <a:pathLst>
                  <a:path w="144" h="144">
                    <a:moveTo>
                      <a:pt x="88" y="144"/>
                    </a:moveTo>
                    <a:cubicBezTo>
                      <a:pt x="53" y="144"/>
                      <a:pt x="53" y="144"/>
                      <a:pt x="53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7" y="99"/>
                      <a:pt x="68" y="101"/>
                      <a:pt x="68" y="103"/>
                    </a:cubicBezTo>
                    <a:cubicBezTo>
                      <a:pt x="69" y="105"/>
                      <a:pt x="69" y="107"/>
                      <a:pt x="70" y="109"/>
                    </a:cubicBezTo>
                    <a:cubicBezTo>
                      <a:pt x="70" y="112"/>
                      <a:pt x="71" y="113"/>
                      <a:pt x="71" y="115"/>
                    </a:cubicBezTo>
                    <a:cubicBezTo>
                      <a:pt x="71" y="117"/>
                      <a:pt x="71" y="119"/>
                      <a:pt x="71" y="120"/>
                    </a:cubicBezTo>
                    <a:cubicBezTo>
                      <a:pt x="72" y="120"/>
                      <a:pt x="72" y="120"/>
                      <a:pt x="72" y="120"/>
                    </a:cubicBezTo>
                    <a:cubicBezTo>
                      <a:pt x="72" y="119"/>
                      <a:pt x="72" y="117"/>
                      <a:pt x="73" y="116"/>
                    </a:cubicBezTo>
                    <a:cubicBezTo>
                      <a:pt x="73" y="114"/>
                      <a:pt x="73" y="112"/>
                      <a:pt x="74" y="110"/>
                    </a:cubicBezTo>
                    <a:cubicBezTo>
                      <a:pt x="74" y="107"/>
                      <a:pt x="75" y="105"/>
                      <a:pt x="75" y="103"/>
                    </a:cubicBezTo>
                    <a:cubicBezTo>
                      <a:pt x="76" y="101"/>
                      <a:pt x="77" y="99"/>
                      <a:pt x="77" y="97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4" y="0"/>
                      <a:pt x="144" y="0"/>
                      <a:pt x="144" y="0"/>
                    </a:cubicBezTo>
                    <a:lnTo>
                      <a:pt x="88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8" name="Freeform 36">
                <a:extLst>
                  <a:ext uri="{FF2B5EF4-FFF2-40B4-BE49-F238E27FC236}">
                    <a16:creationId xmlns:a16="http://schemas.microsoft.com/office/drawing/2014/main" id="{43F2D9F0-1BFE-4F6B-9899-DC22CB1C10F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16161" y="5024640"/>
                <a:ext cx="104111" cy="129593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9" name="Rectangle 37">
                <a:extLst>
                  <a:ext uri="{FF2B5EF4-FFF2-40B4-BE49-F238E27FC236}">
                    <a16:creationId xmlns:a16="http://schemas.microsoft.com/office/drawing/2014/main" id="{873B00A7-AE05-4153-9A67-8ABEECCAE5C4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10646846" y="4967852"/>
                <a:ext cx="27666" cy="183105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0" name="Freeform 38">
                <a:extLst>
                  <a:ext uri="{FF2B5EF4-FFF2-40B4-BE49-F238E27FC236}">
                    <a16:creationId xmlns:a16="http://schemas.microsoft.com/office/drawing/2014/main" id="{A459FAFE-D580-4C4C-BC56-A1E7BB865C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696718" y="5024640"/>
                <a:ext cx="103383" cy="129593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8BF009-7F5C-4B59-9E2D-F2EE23AF2616}"/>
                </a:ext>
              </a:extLst>
            </p:cNvPr>
            <p:cNvGrpSpPr/>
            <p:nvPr/>
          </p:nvGrpSpPr>
          <p:grpSpPr bwMode="black">
            <a:xfrm>
              <a:off x="3754814" y="2578650"/>
              <a:ext cx="1095549" cy="218577"/>
              <a:chOff x="7682933" y="4955117"/>
              <a:chExt cx="1099718" cy="227012"/>
            </a:xfrm>
            <a:grpFill/>
            <a:effectLst/>
          </p:grpSpPr>
          <p:sp>
            <p:nvSpPr>
              <p:cNvPr id="147" name="Freeform 22">
                <a:extLst>
                  <a:ext uri="{FF2B5EF4-FFF2-40B4-BE49-F238E27FC236}">
                    <a16:creationId xmlns:a16="http://schemas.microsoft.com/office/drawing/2014/main" id="{72A4BC9C-0DBF-4EA4-9CB7-8C78E4D85BE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682933" y="5010511"/>
                <a:ext cx="90737" cy="121322"/>
              </a:xfrm>
              <a:custGeom>
                <a:avLst/>
                <a:gdLst/>
                <a:ahLst/>
                <a:cxnLst>
                  <a:cxn ang="0">
                    <a:pos x="102" y="146"/>
                  </a:cxn>
                  <a:cxn ang="0">
                    <a:pos x="89" y="148"/>
                  </a:cxn>
                  <a:cxn ang="0">
                    <a:pos x="75" y="150"/>
                  </a:cxn>
                  <a:cxn ang="0">
                    <a:pos x="61" y="151"/>
                  </a:cxn>
                  <a:cxn ang="0">
                    <a:pos x="35" y="148"/>
                  </a:cxn>
                  <a:cxn ang="0">
                    <a:pos x="16" y="140"/>
                  </a:cxn>
                  <a:cxn ang="0">
                    <a:pos x="4" y="126"/>
                  </a:cxn>
                  <a:cxn ang="0">
                    <a:pos x="0" y="109"/>
                  </a:cxn>
                  <a:cxn ang="0">
                    <a:pos x="3" y="95"/>
                  </a:cxn>
                  <a:cxn ang="0">
                    <a:pos x="10" y="84"/>
                  </a:cxn>
                  <a:cxn ang="0">
                    <a:pos x="21" y="76"/>
                  </a:cxn>
                  <a:cxn ang="0">
                    <a:pos x="35" y="72"/>
                  </a:cxn>
                  <a:cxn ang="0">
                    <a:pos x="35" y="71"/>
                  </a:cxn>
                  <a:cxn ang="0">
                    <a:pos x="24" y="68"/>
                  </a:cxn>
                  <a:cxn ang="0">
                    <a:pos x="15" y="61"/>
                  </a:cxn>
                  <a:cxn ang="0">
                    <a:pos x="8" y="51"/>
                  </a:cxn>
                  <a:cxn ang="0">
                    <a:pos x="6" y="39"/>
                  </a:cxn>
                  <a:cxn ang="0">
                    <a:pos x="10" y="22"/>
                  </a:cxn>
                  <a:cxn ang="0">
                    <a:pos x="23" y="10"/>
                  </a:cxn>
                  <a:cxn ang="0">
                    <a:pos x="42" y="2"/>
                  </a:cxn>
                  <a:cxn ang="0">
                    <a:pos x="65" y="0"/>
                  </a:cxn>
                  <a:cxn ang="0">
                    <a:pos x="86" y="2"/>
                  </a:cxn>
                  <a:cxn ang="0">
                    <a:pos x="107" y="6"/>
                  </a:cxn>
                  <a:cxn ang="0">
                    <a:pos x="107" y="33"/>
                  </a:cxn>
                  <a:cxn ang="0">
                    <a:pos x="97" y="30"/>
                  </a:cxn>
                  <a:cxn ang="0">
                    <a:pos x="87" y="27"/>
                  </a:cxn>
                  <a:cxn ang="0">
                    <a:pos x="77" y="25"/>
                  </a:cxn>
                  <a:cxn ang="0">
                    <a:pos x="68" y="25"/>
                  </a:cxn>
                  <a:cxn ang="0">
                    <a:pos x="56" y="26"/>
                  </a:cxn>
                  <a:cxn ang="0">
                    <a:pos x="47" y="29"/>
                  </a:cxn>
                  <a:cxn ang="0">
                    <a:pos x="41" y="35"/>
                  </a:cxn>
                  <a:cxn ang="0">
                    <a:pos x="39" y="42"/>
                  </a:cxn>
                  <a:cxn ang="0">
                    <a:pos x="42" y="51"/>
                  </a:cxn>
                  <a:cxn ang="0">
                    <a:pos x="49" y="57"/>
                  </a:cxn>
                  <a:cxn ang="0">
                    <a:pos x="60" y="61"/>
                  </a:cxn>
                  <a:cxn ang="0">
                    <a:pos x="73" y="62"/>
                  </a:cxn>
                  <a:cxn ang="0">
                    <a:pos x="78" y="62"/>
                  </a:cxn>
                  <a:cxn ang="0">
                    <a:pos x="84" y="62"/>
                  </a:cxn>
                  <a:cxn ang="0">
                    <a:pos x="90" y="62"/>
                  </a:cxn>
                  <a:cxn ang="0">
                    <a:pos x="94" y="61"/>
                  </a:cxn>
                  <a:cxn ang="0">
                    <a:pos x="94" y="86"/>
                  </a:cxn>
                  <a:cxn ang="0">
                    <a:pos x="87" y="85"/>
                  </a:cxn>
                  <a:cxn ang="0">
                    <a:pos x="74" y="85"/>
                  </a:cxn>
                  <a:cxn ang="0">
                    <a:pos x="44" y="90"/>
                  </a:cxn>
                  <a:cxn ang="0">
                    <a:pos x="34" y="105"/>
                  </a:cxn>
                  <a:cxn ang="0">
                    <a:pos x="36" y="113"/>
                  </a:cxn>
                  <a:cxn ang="0">
                    <a:pos x="42" y="120"/>
                  </a:cxn>
                  <a:cxn ang="0">
                    <a:pos x="53" y="124"/>
                  </a:cxn>
                  <a:cxn ang="0">
                    <a:pos x="68" y="126"/>
                  </a:cxn>
                  <a:cxn ang="0">
                    <a:pos x="80" y="125"/>
                  </a:cxn>
                  <a:cxn ang="0">
                    <a:pos x="91" y="123"/>
                  </a:cxn>
                  <a:cxn ang="0">
                    <a:pos x="103" y="120"/>
                  </a:cxn>
                  <a:cxn ang="0">
                    <a:pos x="113" y="117"/>
                  </a:cxn>
                  <a:cxn ang="0">
                    <a:pos x="113" y="143"/>
                  </a:cxn>
                  <a:cxn ang="0">
                    <a:pos x="102" y="146"/>
                  </a:cxn>
                </a:cxnLst>
                <a:rect l="0" t="0" r="r" b="b"/>
                <a:pathLst>
                  <a:path w="113" h="151">
                    <a:moveTo>
                      <a:pt x="102" y="146"/>
                    </a:moveTo>
                    <a:cubicBezTo>
                      <a:pt x="98" y="147"/>
                      <a:pt x="93" y="148"/>
                      <a:pt x="89" y="148"/>
                    </a:cubicBezTo>
                    <a:cubicBezTo>
                      <a:pt x="85" y="149"/>
                      <a:pt x="80" y="150"/>
                      <a:pt x="75" y="150"/>
                    </a:cubicBezTo>
                    <a:cubicBezTo>
                      <a:pt x="70" y="150"/>
                      <a:pt x="66" y="151"/>
                      <a:pt x="61" y="151"/>
                    </a:cubicBezTo>
                    <a:cubicBezTo>
                      <a:pt x="51" y="151"/>
                      <a:pt x="43" y="150"/>
                      <a:pt x="35" y="148"/>
                    </a:cubicBezTo>
                    <a:cubicBezTo>
                      <a:pt x="28" y="146"/>
                      <a:pt x="21" y="143"/>
                      <a:pt x="16" y="140"/>
                    </a:cubicBezTo>
                    <a:cubicBezTo>
                      <a:pt x="11" y="136"/>
                      <a:pt x="7" y="132"/>
                      <a:pt x="4" y="126"/>
                    </a:cubicBezTo>
                    <a:cubicBezTo>
                      <a:pt x="2" y="121"/>
                      <a:pt x="0" y="116"/>
                      <a:pt x="0" y="109"/>
                    </a:cubicBezTo>
                    <a:cubicBezTo>
                      <a:pt x="0" y="104"/>
                      <a:pt x="1" y="99"/>
                      <a:pt x="3" y="95"/>
                    </a:cubicBezTo>
                    <a:cubicBezTo>
                      <a:pt x="5" y="91"/>
                      <a:pt x="7" y="87"/>
                      <a:pt x="10" y="84"/>
                    </a:cubicBezTo>
                    <a:cubicBezTo>
                      <a:pt x="13" y="81"/>
                      <a:pt x="17" y="78"/>
                      <a:pt x="21" y="76"/>
                    </a:cubicBezTo>
                    <a:cubicBezTo>
                      <a:pt x="25" y="74"/>
                      <a:pt x="30" y="73"/>
                      <a:pt x="35" y="72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1" y="71"/>
                      <a:pt x="27" y="69"/>
                      <a:pt x="24" y="68"/>
                    </a:cubicBezTo>
                    <a:cubicBezTo>
                      <a:pt x="20" y="66"/>
                      <a:pt x="17" y="64"/>
                      <a:pt x="15" y="61"/>
                    </a:cubicBezTo>
                    <a:cubicBezTo>
                      <a:pt x="12" y="58"/>
                      <a:pt x="10" y="55"/>
                      <a:pt x="8" y="51"/>
                    </a:cubicBezTo>
                    <a:cubicBezTo>
                      <a:pt x="7" y="48"/>
                      <a:pt x="6" y="44"/>
                      <a:pt x="6" y="39"/>
                    </a:cubicBezTo>
                    <a:cubicBezTo>
                      <a:pt x="6" y="33"/>
                      <a:pt x="7" y="27"/>
                      <a:pt x="10" y="22"/>
                    </a:cubicBezTo>
                    <a:cubicBezTo>
                      <a:pt x="14" y="17"/>
                      <a:pt x="18" y="13"/>
                      <a:pt x="23" y="10"/>
                    </a:cubicBezTo>
                    <a:cubicBezTo>
                      <a:pt x="29" y="6"/>
                      <a:pt x="35" y="4"/>
                      <a:pt x="42" y="2"/>
                    </a:cubicBezTo>
                    <a:cubicBezTo>
                      <a:pt x="49" y="1"/>
                      <a:pt x="57" y="0"/>
                      <a:pt x="65" y="0"/>
                    </a:cubicBezTo>
                    <a:cubicBezTo>
                      <a:pt x="72" y="0"/>
                      <a:pt x="79" y="0"/>
                      <a:pt x="86" y="2"/>
                    </a:cubicBezTo>
                    <a:cubicBezTo>
                      <a:pt x="94" y="3"/>
                      <a:pt x="100" y="4"/>
                      <a:pt x="107" y="6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04" y="32"/>
                      <a:pt x="101" y="31"/>
                      <a:pt x="97" y="30"/>
                    </a:cubicBezTo>
                    <a:cubicBezTo>
                      <a:pt x="94" y="29"/>
                      <a:pt x="91" y="28"/>
                      <a:pt x="87" y="27"/>
                    </a:cubicBezTo>
                    <a:cubicBezTo>
                      <a:pt x="84" y="26"/>
                      <a:pt x="81" y="26"/>
                      <a:pt x="77" y="25"/>
                    </a:cubicBezTo>
                    <a:cubicBezTo>
                      <a:pt x="74" y="25"/>
                      <a:pt x="71" y="25"/>
                      <a:pt x="68" y="25"/>
                    </a:cubicBezTo>
                    <a:cubicBezTo>
                      <a:pt x="64" y="25"/>
                      <a:pt x="60" y="25"/>
                      <a:pt x="56" y="26"/>
                    </a:cubicBezTo>
                    <a:cubicBezTo>
                      <a:pt x="53" y="27"/>
                      <a:pt x="50" y="28"/>
                      <a:pt x="47" y="29"/>
                    </a:cubicBezTo>
                    <a:cubicBezTo>
                      <a:pt x="44" y="31"/>
                      <a:pt x="42" y="33"/>
                      <a:pt x="41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9" y="46"/>
                      <a:pt x="40" y="49"/>
                      <a:pt x="42" y="51"/>
                    </a:cubicBezTo>
                    <a:cubicBezTo>
                      <a:pt x="44" y="54"/>
                      <a:pt x="46" y="56"/>
                      <a:pt x="49" y="57"/>
                    </a:cubicBezTo>
                    <a:cubicBezTo>
                      <a:pt x="52" y="59"/>
                      <a:pt x="56" y="60"/>
                      <a:pt x="60" y="61"/>
                    </a:cubicBezTo>
                    <a:cubicBezTo>
                      <a:pt x="64" y="62"/>
                      <a:pt x="69" y="62"/>
                      <a:pt x="73" y="62"/>
                    </a:cubicBezTo>
                    <a:cubicBezTo>
                      <a:pt x="74" y="62"/>
                      <a:pt x="76" y="62"/>
                      <a:pt x="78" y="62"/>
                    </a:cubicBezTo>
                    <a:cubicBezTo>
                      <a:pt x="80" y="62"/>
                      <a:pt x="82" y="62"/>
                      <a:pt x="84" y="62"/>
                    </a:cubicBezTo>
                    <a:cubicBezTo>
                      <a:pt x="86" y="62"/>
                      <a:pt x="88" y="62"/>
                      <a:pt x="90" y="62"/>
                    </a:cubicBezTo>
                    <a:cubicBezTo>
                      <a:pt x="92" y="61"/>
                      <a:pt x="93" y="61"/>
                      <a:pt x="94" y="61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3" y="85"/>
                      <a:pt x="90" y="85"/>
                      <a:pt x="87" y="85"/>
                    </a:cubicBezTo>
                    <a:cubicBezTo>
                      <a:pt x="83" y="85"/>
                      <a:pt x="79" y="85"/>
                      <a:pt x="74" y="85"/>
                    </a:cubicBezTo>
                    <a:cubicBezTo>
                      <a:pt x="61" y="85"/>
                      <a:pt x="51" y="86"/>
                      <a:pt x="44" y="90"/>
                    </a:cubicBezTo>
                    <a:cubicBezTo>
                      <a:pt x="37" y="93"/>
                      <a:pt x="34" y="98"/>
                      <a:pt x="34" y="105"/>
                    </a:cubicBezTo>
                    <a:cubicBezTo>
                      <a:pt x="34" y="108"/>
                      <a:pt x="35" y="111"/>
                      <a:pt x="36" y="113"/>
                    </a:cubicBezTo>
                    <a:cubicBezTo>
                      <a:pt x="37" y="116"/>
                      <a:pt x="39" y="118"/>
                      <a:pt x="42" y="120"/>
                    </a:cubicBezTo>
                    <a:cubicBezTo>
                      <a:pt x="45" y="122"/>
                      <a:pt x="48" y="123"/>
                      <a:pt x="53" y="124"/>
                    </a:cubicBezTo>
                    <a:cubicBezTo>
                      <a:pt x="57" y="125"/>
                      <a:pt x="62" y="126"/>
                      <a:pt x="68" y="126"/>
                    </a:cubicBezTo>
                    <a:cubicBezTo>
                      <a:pt x="72" y="126"/>
                      <a:pt x="76" y="126"/>
                      <a:pt x="80" y="125"/>
                    </a:cubicBezTo>
                    <a:cubicBezTo>
                      <a:pt x="84" y="125"/>
                      <a:pt x="88" y="124"/>
                      <a:pt x="91" y="123"/>
                    </a:cubicBezTo>
                    <a:cubicBezTo>
                      <a:pt x="95" y="122"/>
                      <a:pt x="99" y="122"/>
                      <a:pt x="103" y="120"/>
                    </a:cubicBezTo>
                    <a:cubicBezTo>
                      <a:pt x="106" y="119"/>
                      <a:pt x="110" y="118"/>
                      <a:pt x="113" y="117"/>
                    </a:cubicBezTo>
                    <a:cubicBezTo>
                      <a:pt x="113" y="143"/>
                      <a:pt x="113" y="143"/>
                      <a:pt x="113" y="143"/>
                    </a:cubicBezTo>
                    <a:cubicBezTo>
                      <a:pt x="109" y="144"/>
                      <a:pt x="106" y="145"/>
                      <a:pt x="102" y="1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8" name="Freeform 23">
                <a:extLst>
                  <a:ext uri="{FF2B5EF4-FFF2-40B4-BE49-F238E27FC236}">
                    <a16:creationId xmlns:a16="http://schemas.microsoft.com/office/drawing/2014/main" id="{84D1F50D-9665-458A-BFCE-CC56DF5FC1D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778428" y="5012890"/>
                <a:ext cx="123701" cy="118943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44" y="8"/>
                  </a:cxn>
                  <a:cxn ang="0">
                    <a:pos x="51" y="35"/>
                  </a:cxn>
                  <a:cxn ang="0">
                    <a:pos x="51" y="79"/>
                  </a:cxn>
                  <a:cxn ang="0">
                    <a:pos x="60" y="111"/>
                  </a:cxn>
                  <a:cxn ang="0">
                    <a:pos x="87" y="121"/>
                  </a:cxn>
                  <a:cxn ang="0">
                    <a:pos x="101" y="118"/>
                  </a:cxn>
                  <a:cxn ang="0">
                    <a:pos x="112" y="110"/>
                  </a:cxn>
                  <a:cxn ang="0">
                    <a:pos x="119" y="97"/>
                  </a:cxn>
                  <a:cxn ang="0">
                    <a:pos x="121" y="77"/>
                  </a:cxn>
                  <a:cxn ang="0">
                    <a:pos x="117" y="38"/>
                  </a:cxn>
                  <a:cxn ang="0">
                    <a:pos x="104" y="0"/>
                  </a:cxn>
                  <a:cxn ang="0">
                    <a:pos x="138" y="0"/>
                  </a:cxn>
                  <a:cxn ang="0">
                    <a:pos x="150" y="37"/>
                  </a:cxn>
                  <a:cxn ang="0">
                    <a:pos x="154" y="75"/>
                  </a:cxn>
                  <a:cxn ang="0">
                    <a:pos x="150" y="106"/>
                  </a:cxn>
                  <a:cxn ang="0">
                    <a:pos x="136" y="129"/>
                  </a:cxn>
                  <a:cxn ang="0">
                    <a:pos x="114" y="143"/>
                  </a:cxn>
                  <a:cxn ang="0">
                    <a:pos x="86" y="148"/>
                  </a:cxn>
                  <a:cxn ang="0">
                    <a:pos x="54" y="142"/>
                  </a:cxn>
                  <a:cxn ang="0">
                    <a:pos x="34" y="128"/>
                  </a:cxn>
                  <a:cxn ang="0">
                    <a:pos x="22" y="107"/>
                  </a:cxn>
                  <a:cxn ang="0">
                    <a:pos x="18" y="82"/>
                  </a:cxn>
                  <a:cxn ang="0">
                    <a:pos x="18" y="45"/>
                  </a:cxn>
                  <a:cxn ang="0">
                    <a:pos x="16" y="30"/>
                  </a:cxn>
                  <a:cxn ang="0">
                    <a:pos x="8" y="25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3"/>
                  </a:cxn>
                  <a:cxn ang="0">
                    <a:pos x="8" y="0"/>
                  </a:cxn>
                  <a:cxn ang="0">
                    <a:pos x="20" y="0"/>
                  </a:cxn>
                </a:cxnLst>
                <a:rect l="0" t="0" r="r" b="b"/>
                <a:pathLst>
                  <a:path w="154" h="148">
                    <a:moveTo>
                      <a:pt x="20" y="0"/>
                    </a:moveTo>
                    <a:cubicBezTo>
                      <a:pt x="31" y="0"/>
                      <a:pt x="39" y="2"/>
                      <a:pt x="44" y="8"/>
                    </a:cubicBezTo>
                    <a:cubicBezTo>
                      <a:pt x="49" y="14"/>
                      <a:pt x="51" y="23"/>
                      <a:pt x="51" y="35"/>
                    </a:cubicBezTo>
                    <a:cubicBezTo>
                      <a:pt x="51" y="79"/>
                      <a:pt x="51" y="79"/>
                      <a:pt x="51" y="79"/>
                    </a:cubicBezTo>
                    <a:cubicBezTo>
                      <a:pt x="51" y="93"/>
                      <a:pt x="54" y="104"/>
                      <a:pt x="60" y="111"/>
                    </a:cubicBezTo>
                    <a:cubicBezTo>
                      <a:pt x="66" y="118"/>
                      <a:pt x="75" y="121"/>
                      <a:pt x="87" y="121"/>
                    </a:cubicBezTo>
                    <a:cubicBezTo>
                      <a:pt x="92" y="121"/>
                      <a:pt x="97" y="120"/>
                      <a:pt x="101" y="118"/>
                    </a:cubicBezTo>
                    <a:cubicBezTo>
                      <a:pt x="105" y="117"/>
                      <a:pt x="109" y="114"/>
                      <a:pt x="112" y="110"/>
                    </a:cubicBezTo>
                    <a:cubicBezTo>
                      <a:pt x="115" y="107"/>
                      <a:pt x="117" y="102"/>
                      <a:pt x="119" y="97"/>
                    </a:cubicBezTo>
                    <a:cubicBezTo>
                      <a:pt x="120" y="91"/>
                      <a:pt x="121" y="85"/>
                      <a:pt x="121" y="77"/>
                    </a:cubicBezTo>
                    <a:cubicBezTo>
                      <a:pt x="121" y="64"/>
                      <a:pt x="120" y="51"/>
                      <a:pt x="117" y="38"/>
                    </a:cubicBezTo>
                    <a:cubicBezTo>
                      <a:pt x="114" y="25"/>
                      <a:pt x="109" y="13"/>
                      <a:pt x="104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44" y="12"/>
                      <a:pt x="148" y="24"/>
                      <a:pt x="150" y="37"/>
                    </a:cubicBezTo>
                    <a:cubicBezTo>
                      <a:pt x="153" y="49"/>
                      <a:pt x="154" y="62"/>
                      <a:pt x="154" y="75"/>
                    </a:cubicBezTo>
                    <a:cubicBezTo>
                      <a:pt x="154" y="87"/>
                      <a:pt x="153" y="97"/>
                      <a:pt x="150" y="106"/>
                    </a:cubicBezTo>
                    <a:cubicBezTo>
                      <a:pt x="147" y="115"/>
                      <a:pt x="142" y="123"/>
                      <a:pt x="136" y="129"/>
                    </a:cubicBezTo>
                    <a:cubicBezTo>
                      <a:pt x="130" y="135"/>
                      <a:pt x="123" y="140"/>
                      <a:pt x="114" y="143"/>
                    </a:cubicBezTo>
                    <a:cubicBezTo>
                      <a:pt x="106" y="146"/>
                      <a:pt x="96" y="148"/>
                      <a:pt x="86" y="148"/>
                    </a:cubicBezTo>
                    <a:cubicBezTo>
                      <a:pt x="73" y="148"/>
                      <a:pt x="63" y="146"/>
                      <a:pt x="54" y="142"/>
                    </a:cubicBezTo>
                    <a:cubicBezTo>
                      <a:pt x="46" y="139"/>
                      <a:pt x="39" y="134"/>
                      <a:pt x="34" y="128"/>
                    </a:cubicBezTo>
                    <a:cubicBezTo>
                      <a:pt x="28" y="122"/>
                      <a:pt x="24" y="115"/>
                      <a:pt x="22" y="107"/>
                    </a:cubicBezTo>
                    <a:cubicBezTo>
                      <a:pt x="20" y="99"/>
                      <a:pt x="18" y="91"/>
                      <a:pt x="18" y="82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38"/>
                      <a:pt x="18" y="33"/>
                      <a:pt x="16" y="30"/>
                    </a:cubicBezTo>
                    <a:cubicBezTo>
                      <a:pt x="14" y="27"/>
                      <a:pt x="11" y="25"/>
                      <a:pt x="8" y="25"/>
                    </a:cubicBezTo>
                    <a:cubicBezTo>
                      <a:pt x="7" y="25"/>
                      <a:pt x="5" y="25"/>
                      <a:pt x="4" y="26"/>
                    </a:cubicBezTo>
                    <a:cubicBezTo>
                      <a:pt x="3" y="26"/>
                      <a:pt x="1" y="26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2"/>
                      <a:pt x="5" y="1"/>
                      <a:pt x="8" y="0"/>
                    </a:cubicBezTo>
                    <a:cubicBezTo>
                      <a:pt x="11" y="0"/>
                      <a:pt x="15" y="0"/>
                      <a:pt x="2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9" name="Freeform 24">
                <a:extLst>
                  <a:ext uri="{FF2B5EF4-FFF2-40B4-BE49-F238E27FC236}">
                    <a16:creationId xmlns:a16="http://schemas.microsoft.com/office/drawing/2014/main" id="{D7BE4070-5E96-47FD-8F27-CC3E45B4C56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04508" y="5010511"/>
                <a:ext cx="126080" cy="171618"/>
              </a:xfrm>
              <a:custGeom>
                <a:avLst/>
                <a:gdLst/>
                <a:ahLst/>
                <a:cxnLst>
                  <a:cxn ang="0">
                    <a:pos x="151" y="214"/>
                  </a:cxn>
                  <a:cxn ang="0">
                    <a:pos x="142" y="214"/>
                  </a:cxn>
                  <a:cxn ang="0">
                    <a:pos x="127" y="212"/>
                  </a:cxn>
                  <a:cxn ang="0">
                    <a:pos x="115" y="204"/>
                  </a:cxn>
                  <a:cxn ang="0">
                    <a:pos x="105" y="190"/>
                  </a:cxn>
                  <a:cxn ang="0">
                    <a:pos x="95" y="170"/>
                  </a:cxn>
                  <a:cxn ang="0">
                    <a:pos x="77" y="128"/>
                  </a:cxn>
                  <a:cxn ang="0">
                    <a:pos x="36" y="212"/>
                  </a:cxn>
                  <a:cxn ang="0">
                    <a:pos x="0" y="212"/>
                  </a:cxn>
                  <a:cxn ang="0">
                    <a:pos x="63" y="99"/>
                  </a:cxn>
                  <a:cxn ang="0">
                    <a:pos x="41" y="51"/>
                  </a:cxn>
                  <a:cxn ang="0">
                    <a:pos x="30" y="32"/>
                  </a:cxn>
                  <a:cxn ang="0">
                    <a:pos x="18" y="26"/>
                  </a:cxn>
                  <a:cxn ang="0">
                    <a:pos x="9" y="28"/>
                  </a:cxn>
                  <a:cxn ang="0">
                    <a:pos x="9" y="2"/>
                  </a:cxn>
                  <a:cxn ang="0">
                    <a:pos x="16" y="0"/>
                  </a:cxn>
                  <a:cxn ang="0">
                    <a:pos x="24" y="0"/>
                  </a:cxn>
                  <a:cxn ang="0">
                    <a:pos x="37" y="2"/>
                  </a:cxn>
                  <a:cxn ang="0">
                    <a:pos x="47" y="7"/>
                  </a:cxn>
                  <a:cxn ang="0">
                    <a:pos x="55" y="16"/>
                  </a:cxn>
                  <a:cxn ang="0">
                    <a:pos x="63" y="30"/>
                  </a:cxn>
                  <a:cxn ang="0">
                    <a:pos x="80" y="71"/>
                  </a:cxn>
                  <a:cxn ang="0">
                    <a:pos x="112" y="3"/>
                  </a:cxn>
                  <a:cxn ang="0">
                    <a:pos x="148" y="3"/>
                  </a:cxn>
                  <a:cxn ang="0">
                    <a:pos x="95" y="100"/>
                  </a:cxn>
                  <a:cxn ang="0">
                    <a:pos x="122" y="161"/>
                  </a:cxn>
                  <a:cxn ang="0">
                    <a:pos x="134" y="181"/>
                  </a:cxn>
                  <a:cxn ang="0">
                    <a:pos x="148" y="188"/>
                  </a:cxn>
                  <a:cxn ang="0">
                    <a:pos x="153" y="188"/>
                  </a:cxn>
                  <a:cxn ang="0">
                    <a:pos x="157" y="187"/>
                  </a:cxn>
                  <a:cxn ang="0">
                    <a:pos x="157" y="212"/>
                  </a:cxn>
                  <a:cxn ang="0">
                    <a:pos x="151" y="214"/>
                  </a:cxn>
                </a:cxnLst>
                <a:rect l="0" t="0" r="r" b="b"/>
                <a:pathLst>
                  <a:path w="157" h="214">
                    <a:moveTo>
                      <a:pt x="151" y="214"/>
                    </a:moveTo>
                    <a:cubicBezTo>
                      <a:pt x="148" y="214"/>
                      <a:pt x="145" y="214"/>
                      <a:pt x="142" y="214"/>
                    </a:cubicBezTo>
                    <a:cubicBezTo>
                      <a:pt x="137" y="214"/>
                      <a:pt x="132" y="214"/>
                      <a:pt x="127" y="212"/>
                    </a:cubicBezTo>
                    <a:cubicBezTo>
                      <a:pt x="123" y="210"/>
                      <a:pt x="119" y="208"/>
                      <a:pt x="115" y="204"/>
                    </a:cubicBezTo>
                    <a:cubicBezTo>
                      <a:pt x="112" y="200"/>
                      <a:pt x="108" y="196"/>
                      <a:pt x="105" y="190"/>
                    </a:cubicBezTo>
                    <a:cubicBezTo>
                      <a:pt x="102" y="185"/>
                      <a:pt x="98" y="178"/>
                      <a:pt x="95" y="170"/>
                    </a:cubicBezTo>
                    <a:cubicBezTo>
                      <a:pt x="77" y="128"/>
                      <a:pt x="77" y="128"/>
                      <a:pt x="77" y="128"/>
                    </a:cubicBezTo>
                    <a:cubicBezTo>
                      <a:pt x="36" y="212"/>
                      <a:pt x="36" y="212"/>
                      <a:pt x="36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37" y="42"/>
                      <a:pt x="33" y="36"/>
                      <a:pt x="30" y="32"/>
                    </a:cubicBezTo>
                    <a:cubicBezTo>
                      <a:pt x="27" y="28"/>
                      <a:pt x="23" y="26"/>
                      <a:pt x="18" y="26"/>
                    </a:cubicBezTo>
                    <a:cubicBezTo>
                      <a:pt x="15" y="26"/>
                      <a:pt x="12" y="26"/>
                      <a:pt x="9" y="28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1" y="1"/>
                      <a:pt x="13" y="1"/>
                      <a:pt x="16" y="0"/>
                    </a:cubicBezTo>
                    <a:cubicBezTo>
                      <a:pt x="19" y="0"/>
                      <a:pt x="21" y="0"/>
                      <a:pt x="24" y="0"/>
                    </a:cubicBezTo>
                    <a:cubicBezTo>
                      <a:pt x="29" y="0"/>
                      <a:pt x="33" y="0"/>
                      <a:pt x="37" y="2"/>
                    </a:cubicBezTo>
                    <a:cubicBezTo>
                      <a:pt x="40" y="3"/>
                      <a:pt x="44" y="5"/>
                      <a:pt x="47" y="7"/>
                    </a:cubicBezTo>
                    <a:cubicBezTo>
                      <a:pt x="50" y="10"/>
                      <a:pt x="53" y="13"/>
                      <a:pt x="55" y="16"/>
                    </a:cubicBezTo>
                    <a:cubicBezTo>
                      <a:pt x="58" y="20"/>
                      <a:pt x="60" y="25"/>
                      <a:pt x="63" y="3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48" y="3"/>
                      <a:pt x="148" y="3"/>
                      <a:pt x="148" y="3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6" y="169"/>
                      <a:pt x="130" y="176"/>
                      <a:pt x="134" y="181"/>
                    </a:cubicBezTo>
                    <a:cubicBezTo>
                      <a:pt x="138" y="186"/>
                      <a:pt x="143" y="188"/>
                      <a:pt x="148" y="188"/>
                    </a:cubicBezTo>
                    <a:cubicBezTo>
                      <a:pt x="150" y="188"/>
                      <a:pt x="152" y="188"/>
                      <a:pt x="153" y="188"/>
                    </a:cubicBezTo>
                    <a:cubicBezTo>
                      <a:pt x="154" y="188"/>
                      <a:pt x="155" y="187"/>
                      <a:pt x="157" y="187"/>
                    </a:cubicBezTo>
                    <a:cubicBezTo>
                      <a:pt x="157" y="212"/>
                      <a:pt x="157" y="212"/>
                      <a:pt x="157" y="212"/>
                    </a:cubicBezTo>
                    <a:cubicBezTo>
                      <a:pt x="155" y="213"/>
                      <a:pt x="153" y="213"/>
                      <a:pt x="151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0" name="Freeform 25">
                <a:extLst>
                  <a:ext uri="{FF2B5EF4-FFF2-40B4-BE49-F238E27FC236}">
                    <a16:creationId xmlns:a16="http://schemas.microsoft.com/office/drawing/2014/main" id="{3CE6B819-9F59-4CA1-A3A1-D910D529718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26510" y="5010511"/>
                <a:ext cx="131857" cy="121322"/>
              </a:xfrm>
              <a:custGeom>
                <a:avLst/>
                <a:gdLst/>
                <a:ahLst/>
                <a:cxnLst>
                  <a:cxn ang="0">
                    <a:pos x="156" y="148"/>
                  </a:cxn>
                  <a:cxn ang="0">
                    <a:pos x="145" y="149"/>
                  </a:cxn>
                  <a:cxn ang="0">
                    <a:pos x="134" y="147"/>
                  </a:cxn>
                  <a:cxn ang="0">
                    <a:pos x="126" y="140"/>
                  </a:cxn>
                  <a:cxn ang="0">
                    <a:pos x="120" y="128"/>
                  </a:cxn>
                  <a:cxn ang="0">
                    <a:pos x="114" y="109"/>
                  </a:cxn>
                  <a:cxn ang="0">
                    <a:pos x="114" y="109"/>
                  </a:cxn>
                  <a:cxn ang="0">
                    <a:pos x="102" y="128"/>
                  </a:cxn>
                  <a:cxn ang="0">
                    <a:pos x="90" y="141"/>
                  </a:cxn>
                  <a:cxn ang="0">
                    <a:pos x="74" y="148"/>
                  </a:cxn>
                  <a:cxn ang="0">
                    <a:pos x="56" y="151"/>
                  </a:cxn>
                  <a:cxn ang="0">
                    <a:pos x="32" y="145"/>
                  </a:cxn>
                  <a:cxn ang="0">
                    <a:pos x="15" y="131"/>
                  </a:cxn>
                  <a:cxn ang="0">
                    <a:pos x="3" y="109"/>
                  </a:cxn>
                  <a:cxn ang="0">
                    <a:pos x="0" y="80"/>
                  </a:cxn>
                  <a:cxn ang="0">
                    <a:pos x="4" y="48"/>
                  </a:cxn>
                  <a:cxn ang="0">
                    <a:pos x="17" y="23"/>
                  </a:cxn>
                  <a:cxn ang="0">
                    <a:pos x="37" y="6"/>
                  </a:cxn>
                  <a:cxn ang="0">
                    <a:pos x="65" y="0"/>
                  </a:cxn>
                  <a:cxn ang="0">
                    <a:pos x="83" y="2"/>
                  </a:cxn>
                  <a:cxn ang="0">
                    <a:pos x="97" y="10"/>
                  </a:cxn>
                  <a:cxn ang="0">
                    <a:pos x="108" y="21"/>
                  </a:cxn>
                  <a:cxn ang="0">
                    <a:pos x="116" y="37"/>
                  </a:cxn>
                  <a:cxn ang="0">
                    <a:pos x="117" y="37"/>
                  </a:cxn>
                  <a:cxn ang="0">
                    <a:pos x="128" y="3"/>
                  </a:cxn>
                  <a:cxn ang="0">
                    <a:pos x="162" y="3"/>
                  </a:cxn>
                  <a:cxn ang="0">
                    <a:pos x="158" y="12"/>
                  </a:cxn>
                  <a:cxn ang="0">
                    <a:pos x="153" y="24"/>
                  </a:cxn>
                  <a:cxn ang="0">
                    <a:pos x="147" y="39"/>
                  </a:cxn>
                  <a:cxn ang="0">
                    <a:pos x="141" y="54"/>
                  </a:cxn>
                  <a:cxn ang="0">
                    <a:pos x="135" y="67"/>
                  </a:cxn>
                  <a:cxn ang="0">
                    <a:pos x="132" y="76"/>
                  </a:cxn>
                  <a:cxn ang="0">
                    <a:pos x="138" y="99"/>
                  </a:cxn>
                  <a:cxn ang="0">
                    <a:pos x="143" y="114"/>
                  </a:cxn>
                  <a:cxn ang="0">
                    <a:pos x="148" y="121"/>
                  </a:cxn>
                  <a:cxn ang="0">
                    <a:pos x="154" y="123"/>
                  </a:cxn>
                  <a:cxn ang="0">
                    <a:pos x="159" y="123"/>
                  </a:cxn>
                  <a:cxn ang="0">
                    <a:pos x="164" y="121"/>
                  </a:cxn>
                  <a:cxn ang="0">
                    <a:pos x="164" y="146"/>
                  </a:cxn>
                  <a:cxn ang="0">
                    <a:pos x="156" y="148"/>
                  </a:cxn>
                  <a:cxn ang="0">
                    <a:pos x="33" y="78"/>
                  </a:cxn>
                  <a:cxn ang="0">
                    <a:pos x="41" y="113"/>
                  </a:cxn>
                  <a:cxn ang="0">
                    <a:pos x="64" y="125"/>
                  </a:cxn>
                  <a:cxn ang="0">
                    <a:pos x="77" y="121"/>
                  </a:cxn>
                  <a:cxn ang="0">
                    <a:pos x="87" y="112"/>
                  </a:cxn>
                  <a:cxn ang="0">
                    <a:pos x="95" y="98"/>
                  </a:cxn>
                  <a:cxn ang="0">
                    <a:pos x="102" y="82"/>
                  </a:cxn>
                  <a:cxn ang="0">
                    <a:pos x="105" y="74"/>
                  </a:cxn>
                  <a:cxn ang="0">
                    <a:pos x="99" y="54"/>
                  </a:cxn>
                  <a:cxn ang="0">
                    <a:pos x="91" y="39"/>
                  </a:cxn>
                  <a:cxn ang="0">
                    <a:pos x="82" y="29"/>
                  </a:cxn>
                  <a:cxn ang="0">
                    <a:pos x="69" y="26"/>
                  </a:cxn>
                  <a:cxn ang="0">
                    <a:pos x="54" y="29"/>
                  </a:cxn>
                  <a:cxn ang="0">
                    <a:pos x="43" y="40"/>
                  </a:cxn>
                  <a:cxn ang="0">
                    <a:pos x="36" y="57"/>
                  </a:cxn>
                  <a:cxn ang="0">
                    <a:pos x="33" y="78"/>
                  </a:cxn>
                </a:cxnLst>
                <a:rect l="0" t="0" r="r" b="b"/>
                <a:pathLst>
                  <a:path w="164" h="151">
                    <a:moveTo>
                      <a:pt x="156" y="148"/>
                    </a:moveTo>
                    <a:cubicBezTo>
                      <a:pt x="153" y="149"/>
                      <a:pt x="149" y="149"/>
                      <a:pt x="145" y="149"/>
                    </a:cubicBezTo>
                    <a:cubicBezTo>
                      <a:pt x="141" y="149"/>
                      <a:pt x="137" y="148"/>
                      <a:pt x="134" y="147"/>
                    </a:cubicBezTo>
                    <a:cubicBezTo>
                      <a:pt x="131" y="146"/>
                      <a:pt x="129" y="143"/>
                      <a:pt x="126" y="140"/>
                    </a:cubicBezTo>
                    <a:cubicBezTo>
                      <a:pt x="124" y="137"/>
                      <a:pt x="122" y="133"/>
                      <a:pt x="120" y="128"/>
                    </a:cubicBezTo>
                    <a:cubicBezTo>
                      <a:pt x="118" y="123"/>
                      <a:pt x="116" y="117"/>
                      <a:pt x="114" y="109"/>
                    </a:cubicBezTo>
                    <a:cubicBezTo>
                      <a:pt x="114" y="109"/>
                      <a:pt x="114" y="109"/>
                      <a:pt x="114" y="109"/>
                    </a:cubicBezTo>
                    <a:cubicBezTo>
                      <a:pt x="110" y="117"/>
                      <a:pt x="106" y="123"/>
                      <a:pt x="102" y="128"/>
                    </a:cubicBezTo>
                    <a:cubicBezTo>
                      <a:pt x="99" y="133"/>
                      <a:pt x="94" y="137"/>
                      <a:pt x="90" y="141"/>
                    </a:cubicBezTo>
                    <a:cubicBezTo>
                      <a:pt x="85" y="144"/>
                      <a:pt x="80" y="147"/>
                      <a:pt x="74" y="148"/>
                    </a:cubicBezTo>
                    <a:cubicBezTo>
                      <a:pt x="69" y="150"/>
                      <a:pt x="63" y="151"/>
                      <a:pt x="56" y="151"/>
                    </a:cubicBezTo>
                    <a:cubicBezTo>
                      <a:pt x="47" y="151"/>
                      <a:pt x="39" y="149"/>
                      <a:pt x="32" y="145"/>
                    </a:cubicBezTo>
                    <a:cubicBezTo>
                      <a:pt x="25" y="142"/>
                      <a:pt x="19" y="137"/>
                      <a:pt x="15" y="131"/>
                    </a:cubicBezTo>
                    <a:cubicBezTo>
                      <a:pt x="10" y="125"/>
                      <a:pt x="6" y="117"/>
                      <a:pt x="3" y="109"/>
                    </a:cubicBezTo>
                    <a:cubicBezTo>
                      <a:pt x="1" y="100"/>
                      <a:pt x="0" y="91"/>
                      <a:pt x="0" y="80"/>
                    </a:cubicBezTo>
                    <a:cubicBezTo>
                      <a:pt x="0" y="68"/>
                      <a:pt x="1" y="58"/>
                      <a:pt x="4" y="48"/>
                    </a:cubicBezTo>
                    <a:cubicBezTo>
                      <a:pt x="7" y="38"/>
                      <a:pt x="11" y="30"/>
                      <a:pt x="17" y="23"/>
                    </a:cubicBezTo>
                    <a:cubicBezTo>
                      <a:pt x="22" y="15"/>
                      <a:pt x="29" y="10"/>
                      <a:pt x="37" y="6"/>
                    </a:cubicBezTo>
                    <a:cubicBezTo>
                      <a:pt x="45" y="2"/>
                      <a:pt x="54" y="0"/>
                      <a:pt x="65" y="0"/>
                    </a:cubicBezTo>
                    <a:cubicBezTo>
                      <a:pt x="72" y="0"/>
                      <a:pt x="78" y="1"/>
                      <a:pt x="83" y="2"/>
                    </a:cubicBezTo>
                    <a:cubicBezTo>
                      <a:pt x="89" y="4"/>
                      <a:pt x="93" y="7"/>
                      <a:pt x="97" y="10"/>
                    </a:cubicBezTo>
                    <a:cubicBezTo>
                      <a:pt x="102" y="13"/>
                      <a:pt x="105" y="17"/>
                      <a:pt x="108" y="21"/>
                    </a:cubicBezTo>
                    <a:cubicBezTo>
                      <a:pt x="111" y="26"/>
                      <a:pt x="114" y="31"/>
                      <a:pt x="116" y="37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62" y="3"/>
                      <a:pt x="162" y="3"/>
                      <a:pt x="162" y="3"/>
                    </a:cubicBezTo>
                    <a:cubicBezTo>
                      <a:pt x="161" y="5"/>
                      <a:pt x="160" y="8"/>
                      <a:pt x="158" y="12"/>
                    </a:cubicBezTo>
                    <a:cubicBezTo>
                      <a:pt x="157" y="15"/>
                      <a:pt x="155" y="20"/>
                      <a:pt x="153" y="24"/>
                    </a:cubicBezTo>
                    <a:cubicBezTo>
                      <a:pt x="151" y="29"/>
                      <a:pt x="149" y="34"/>
                      <a:pt x="147" y="39"/>
                    </a:cubicBezTo>
                    <a:cubicBezTo>
                      <a:pt x="145" y="44"/>
                      <a:pt x="143" y="49"/>
                      <a:pt x="141" y="54"/>
                    </a:cubicBezTo>
                    <a:cubicBezTo>
                      <a:pt x="139" y="59"/>
                      <a:pt x="137" y="63"/>
                      <a:pt x="135" y="67"/>
                    </a:cubicBezTo>
                    <a:cubicBezTo>
                      <a:pt x="134" y="71"/>
                      <a:pt x="133" y="74"/>
                      <a:pt x="132" y="76"/>
                    </a:cubicBezTo>
                    <a:cubicBezTo>
                      <a:pt x="134" y="85"/>
                      <a:pt x="136" y="93"/>
                      <a:pt x="138" y="99"/>
                    </a:cubicBezTo>
                    <a:cubicBezTo>
                      <a:pt x="139" y="105"/>
                      <a:pt x="141" y="110"/>
                      <a:pt x="143" y="114"/>
                    </a:cubicBezTo>
                    <a:cubicBezTo>
                      <a:pt x="145" y="117"/>
                      <a:pt x="146" y="120"/>
                      <a:pt x="148" y="121"/>
                    </a:cubicBezTo>
                    <a:cubicBezTo>
                      <a:pt x="150" y="123"/>
                      <a:pt x="152" y="123"/>
                      <a:pt x="154" y="123"/>
                    </a:cubicBezTo>
                    <a:cubicBezTo>
                      <a:pt x="155" y="123"/>
                      <a:pt x="157" y="123"/>
                      <a:pt x="159" y="123"/>
                    </a:cubicBezTo>
                    <a:cubicBezTo>
                      <a:pt x="160" y="123"/>
                      <a:pt x="162" y="122"/>
                      <a:pt x="164" y="121"/>
                    </a:cubicBezTo>
                    <a:cubicBezTo>
                      <a:pt x="164" y="146"/>
                      <a:pt x="164" y="146"/>
                      <a:pt x="164" y="146"/>
                    </a:cubicBezTo>
                    <a:cubicBezTo>
                      <a:pt x="162" y="147"/>
                      <a:pt x="159" y="147"/>
                      <a:pt x="156" y="148"/>
                    </a:cubicBezTo>
                    <a:close/>
                    <a:moveTo>
                      <a:pt x="33" y="78"/>
                    </a:moveTo>
                    <a:cubicBezTo>
                      <a:pt x="33" y="94"/>
                      <a:pt x="36" y="105"/>
                      <a:pt x="41" y="113"/>
                    </a:cubicBezTo>
                    <a:cubicBezTo>
                      <a:pt x="47" y="121"/>
                      <a:pt x="55" y="125"/>
                      <a:pt x="64" y="125"/>
                    </a:cubicBezTo>
                    <a:cubicBezTo>
                      <a:pt x="69" y="125"/>
                      <a:pt x="73" y="123"/>
                      <a:pt x="77" y="121"/>
                    </a:cubicBezTo>
                    <a:cubicBezTo>
                      <a:pt x="80" y="119"/>
                      <a:pt x="84" y="116"/>
                      <a:pt x="87" y="112"/>
                    </a:cubicBezTo>
                    <a:cubicBezTo>
                      <a:pt x="90" y="108"/>
                      <a:pt x="93" y="103"/>
                      <a:pt x="95" y="98"/>
                    </a:cubicBezTo>
                    <a:cubicBezTo>
                      <a:pt x="98" y="93"/>
                      <a:pt x="100" y="88"/>
                      <a:pt x="102" y="82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3" y="67"/>
                      <a:pt x="101" y="60"/>
                      <a:pt x="99" y="54"/>
                    </a:cubicBezTo>
                    <a:cubicBezTo>
                      <a:pt x="97" y="48"/>
                      <a:pt x="94" y="43"/>
                      <a:pt x="91" y="39"/>
                    </a:cubicBezTo>
                    <a:cubicBezTo>
                      <a:pt x="89" y="35"/>
                      <a:pt x="85" y="32"/>
                      <a:pt x="82" y="29"/>
                    </a:cubicBezTo>
                    <a:cubicBezTo>
                      <a:pt x="78" y="27"/>
                      <a:pt x="74" y="26"/>
                      <a:pt x="69" y="26"/>
                    </a:cubicBezTo>
                    <a:cubicBezTo>
                      <a:pt x="64" y="26"/>
                      <a:pt x="59" y="27"/>
                      <a:pt x="54" y="29"/>
                    </a:cubicBezTo>
                    <a:cubicBezTo>
                      <a:pt x="50" y="32"/>
                      <a:pt x="46" y="35"/>
                      <a:pt x="43" y="40"/>
                    </a:cubicBezTo>
                    <a:cubicBezTo>
                      <a:pt x="40" y="44"/>
                      <a:pt x="37" y="50"/>
                      <a:pt x="36" y="57"/>
                    </a:cubicBezTo>
                    <a:cubicBezTo>
                      <a:pt x="34" y="63"/>
                      <a:pt x="33" y="70"/>
                      <a:pt x="33" y="7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1" name="Freeform 26">
                <a:extLst>
                  <a:ext uri="{FF2B5EF4-FFF2-40B4-BE49-F238E27FC236}">
                    <a16:creationId xmlns:a16="http://schemas.microsoft.com/office/drawing/2014/main" id="{164E183E-733E-4C7D-A1BD-2DC13CA7354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170941" y="5010511"/>
                <a:ext cx="113166" cy="162783"/>
              </a:xfrm>
              <a:custGeom>
                <a:avLst/>
                <a:gdLst/>
                <a:ahLst/>
                <a:cxnLst>
                  <a:cxn ang="0">
                    <a:pos x="141" y="73"/>
                  </a:cxn>
                  <a:cxn ang="0">
                    <a:pos x="136" y="105"/>
                  </a:cxn>
                  <a:cxn ang="0">
                    <a:pos x="123" y="129"/>
                  </a:cxn>
                  <a:cxn ang="0">
                    <a:pos x="103" y="145"/>
                  </a:cxn>
                  <a:cxn ang="0">
                    <a:pos x="76" y="151"/>
                  </a:cxn>
                  <a:cxn ang="0">
                    <a:pos x="50" y="146"/>
                  </a:cxn>
                  <a:cxn ang="0">
                    <a:pos x="32" y="135"/>
                  </a:cxn>
                  <a:cxn ang="0">
                    <a:pos x="32" y="135"/>
                  </a:cxn>
                  <a:cxn ang="0">
                    <a:pos x="32" y="203"/>
                  </a:cxn>
                  <a:cxn ang="0">
                    <a:pos x="0" y="203"/>
                  </a:cxn>
                  <a:cxn ang="0">
                    <a:pos x="0" y="74"/>
                  </a:cxn>
                  <a:cxn ang="0">
                    <a:pos x="4" y="44"/>
                  </a:cxn>
                  <a:cxn ang="0">
                    <a:pos x="17" y="20"/>
                  </a:cxn>
                  <a:cxn ang="0">
                    <a:pos x="39" y="5"/>
                  </a:cxn>
                  <a:cxn ang="0">
                    <a:pos x="70" y="0"/>
                  </a:cxn>
                  <a:cxn ang="0">
                    <a:pos x="100" y="5"/>
                  </a:cxn>
                  <a:cxn ang="0">
                    <a:pos x="123" y="21"/>
                  </a:cxn>
                  <a:cxn ang="0">
                    <a:pos x="136" y="44"/>
                  </a:cxn>
                  <a:cxn ang="0">
                    <a:pos x="141" y="73"/>
                  </a:cxn>
                  <a:cxn ang="0">
                    <a:pos x="107" y="73"/>
                  </a:cxn>
                  <a:cxn ang="0">
                    <a:pos x="105" y="54"/>
                  </a:cxn>
                  <a:cxn ang="0">
                    <a:pos x="97" y="39"/>
                  </a:cxn>
                  <a:cxn ang="0">
                    <a:pos x="85" y="30"/>
                  </a:cxn>
                  <a:cxn ang="0">
                    <a:pos x="69" y="26"/>
                  </a:cxn>
                  <a:cxn ang="0">
                    <a:pos x="52" y="30"/>
                  </a:cxn>
                  <a:cxn ang="0">
                    <a:pos x="40" y="40"/>
                  </a:cxn>
                  <a:cxn ang="0">
                    <a:pos x="34" y="53"/>
                  </a:cxn>
                  <a:cxn ang="0">
                    <a:pos x="32" y="70"/>
                  </a:cxn>
                  <a:cxn ang="0">
                    <a:pos x="32" y="108"/>
                  </a:cxn>
                  <a:cxn ang="0">
                    <a:pos x="39" y="114"/>
                  </a:cxn>
                  <a:cxn ang="0">
                    <a:pos x="48" y="120"/>
                  </a:cxn>
                  <a:cxn ang="0">
                    <a:pos x="58" y="123"/>
                  </a:cxn>
                  <a:cxn ang="0">
                    <a:pos x="68" y="124"/>
                  </a:cxn>
                  <a:cxn ang="0">
                    <a:pos x="97" y="111"/>
                  </a:cxn>
                  <a:cxn ang="0">
                    <a:pos x="107" y="73"/>
                  </a:cxn>
                </a:cxnLst>
                <a:rect l="0" t="0" r="r" b="b"/>
                <a:pathLst>
                  <a:path w="141" h="203">
                    <a:moveTo>
                      <a:pt x="141" y="73"/>
                    </a:moveTo>
                    <a:cubicBezTo>
                      <a:pt x="141" y="85"/>
                      <a:pt x="139" y="95"/>
                      <a:pt x="136" y="105"/>
                    </a:cubicBezTo>
                    <a:cubicBezTo>
                      <a:pt x="133" y="114"/>
                      <a:pt x="129" y="123"/>
                      <a:pt x="123" y="129"/>
                    </a:cubicBezTo>
                    <a:cubicBezTo>
                      <a:pt x="117" y="136"/>
                      <a:pt x="111" y="141"/>
                      <a:pt x="103" y="145"/>
                    </a:cubicBezTo>
                    <a:cubicBezTo>
                      <a:pt x="94" y="149"/>
                      <a:pt x="85" y="151"/>
                      <a:pt x="76" y="151"/>
                    </a:cubicBezTo>
                    <a:cubicBezTo>
                      <a:pt x="66" y="151"/>
                      <a:pt x="58" y="149"/>
                      <a:pt x="50" y="146"/>
                    </a:cubicBezTo>
                    <a:cubicBezTo>
                      <a:pt x="43" y="144"/>
                      <a:pt x="37" y="140"/>
                      <a:pt x="32" y="135"/>
                    </a:cubicBezTo>
                    <a:cubicBezTo>
                      <a:pt x="32" y="135"/>
                      <a:pt x="32" y="135"/>
                      <a:pt x="32" y="135"/>
                    </a:cubicBezTo>
                    <a:cubicBezTo>
                      <a:pt x="32" y="203"/>
                      <a:pt x="32" y="203"/>
                      <a:pt x="32" y="203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63"/>
                      <a:pt x="1" y="53"/>
                      <a:pt x="4" y="44"/>
                    </a:cubicBezTo>
                    <a:cubicBezTo>
                      <a:pt x="7" y="34"/>
                      <a:pt x="11" y="27"/>
                      <a:pt x="17" y="20"/>
                    </a:cubicBezTo>
                    <a:cubicBezTo>
                      <a:pt x="23" y="14"/>
                      <a:pt x="30" y="9"/>
                      <a:pt x="39" y="5"/>
                    </a:cubicBezTo>
                    <a:cubicBezTo>
                      <a:pt x="48" y="2"/>
                      <a:pt x="58" y="0"/>
                      <a:pt x="70" y="0"/>
                    </a:cubicBezTo>
                    <a:cubicBezTo>
                      <a:pt x="81" y="0"/>
                      <a:pt x="91" y="2"/>
                      <a:pt x="100" y="5"/>
                    </a:cubicBezTo>
                    <a:cubicBezTo>
                      <a:pt x="109" y="9"/>
                      <a:pt x="116" y="14"/>
                      <a:pt x="123" y="21"/>
                    </a:cubicBezTo>
                    <a:cubicBezTo>
                      <a:pt x="129" y="27"/>
                      <a:pt x="133" y="35"/>
                      <a:pt x="136" y="44"/>
                    </a:cubicBezTo>
                    <a:cubicBezTo>
                      <a:pt x="139" y="53"/>
                      <a:pt x="141" y="62"/>
                      <a:pt x="141" y="73"/>
                    </a:cubicBezTo>
                    <a:close/>
                    <a:moveTo>
                      <a:pt x="107" y="73"/>
                    </a:moveTo>
                    <a:cubicBezTo>
                      <a:pt x="107" y="66"/>
                      <a:pt x="106" y="60"/>
                      <a:pt x="105" y="54"/>
                    </a:cubicBezTo>
                    <a:cubicBezTo>
                      <a:pt x="103" y="48"/>
                      <a:pt x="101" y="44"/>
                      <a:pt x="97" y="39"/>
                    </a:cubicBezTo>
                    <a:cubicBezTo>
                      <a:pt x="94" y="35"/>
                      <a:pt x="90" y="32"/>
                      <a:pt x="85" y="30"/>
                    </a:cubicBezTo>
                    <a:cubicBezTo>
                      <a:pt x="81" y="28"/>
                      <a:pt x="75" y="26"/>
                      <a:pt x="69" y="26"/>
                    </a:cubicBezTo>
                    <a:cubicBezTo>
                      <a:pt x="62" y="26"/>
                      <a:pt x="56" y="28"/>
                      <a:pt x="52" y="30"/>
                    </a:cubicBezTo>
                    <a:cubicBezTo>
                      <a:pt x="47" y="32"/>
                      <a:pt x="43" y="36"/>
                      <a:pt x="40" y="40"/>
                    </a:cubicBezTo>
                    <a:cubicBezTo>
                      <a:pt x="37" y="44"/>
                      <a:pt x="35" y="48"/>
                      <a:pt x="34" y="53"/>
                    </a:cubicBezTo>
                    <a:cubicBezTo>
                      <a:pt x="33" y="59"/>
                      <a:pt x="32" y="64"/>
                      <a:pt x="32" y="70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34" y="110"/>
                      <a:pt x="36" y="112"/>
                      <a:pt x="39" y="114"/>
                    </a:cubicBezTo>
                    <a:cubicBezTo>
                      <a:pt x="42" y="116"/>
                      <a:pt x="45" y="118"/>
                      <a:pt x="48" y="120"/>
                    </a:cubicBezTo>
                    <a:cubicBezTo>
                      <a:pt x="51" y="121"/>
                      <a:pt x="54" y="122"/>
                      <a:pt x="58" y="123"/>
                    </a:cubicBezTo>
                    <a:cubicBezTo>
                      <a:pt x="61" y="124"/>
                      <a:pt x="65" y="124"/>
                      <a:pt x="68" y="124"/>
                    </a:cubicBezTo>
                    <a:cubicBezTo>
                      <a:pt x="80" y="124"/>
                      <a:pt x="90" y="120"/>
                      <a:pt x="97" y="111"/>
                    </a:cubicBezTo>
                    <a:cubicBezTo>
                      <a:pt x="104" y="103"/>
                      <a:pt x="107" y="90"/>
                      <a:pt x="107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2" name="Freeform 27">
                <a:extLst>
                  <a:ext uri="{FF2B5EF4-FFF2-40B4-BE49-F238E27FC236}">
                    <a16:creationId xmlns:a16="http://schemas.microsoft.com/office/drawing/2014/main" id="{22C60E84-53B5-4200-9CFB-87609EA1B3A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305857" y="5012890"/>
                <a:ext cx="48257" cy="117924"/>
              </a:xfrm>
              <a:custGeom>
                <a:avLst/>
                <a:gdLst/>
                <a:ahLst/>
                <a:cxnLst>
                  <a:cxn ang="0">
                    <a:pos x="51" y="146"/>
                  </a:cxn>
                  <a:cxn ang="0">
                    <a:pos x="38" y="147"/>
                  </a:cxn>
                  <a:cxn ang="0">
                    <a:pos x="21" y="144"/>
                  </a:cxn>
                  <a:cxn ang="0">
                    <a:pos x="9" y="135"/>
                  </a:cxn>
                  <a:cxn ang="0">
                    <a:pos x="2" y="121"/>
                  </a:cxn>
                  <a:cxn ang="0">
                    <a:pos x="0" y="104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99"/>
                  </a:cxn>
                  <a:cxn ang="0">
                    <a:pos x="34" y="110"/>
                  </a:cxn>
                  <a:cxn ang="0">
                    <a:pos x="38" y="116"/>
                  </a:cxn>
                  <a:cxn ang="0">
                    <a:pos x="43" y="120"/>
                  </a:cxn>
                  <a:cxn ang="0">
                    <a:pos x="48" y="121"/>
                  </a:cxn>
                  <a:cxn ang="0">
                    <a:pos x="55" y="120"/>
                  </a:cxn>
                  <a:cxn ang="0">
                    <a:pos x="60" y="118"/>
                  </a:cxn>
                  <a:cxn ang="0">
                    <a:pos x="60" y="143"/>
                  </a:cxn>
                  <a:cxn ang="0">
                    <a:pos x="51" y="146"/>
                  </a:cxn>
                </a:cxnLst>
                <a:rect l="0" t="0" r="r" b="b"/>
                <a:pathLst>
                  <a:path w="60" h="147">
                    <a:moveTo>
                      <a:pt x="51" y="146"/>
                    </a:moveTo>
                    <a:cubicBezTo>
                      <a:pt x="47" y="146"/>
                      <a:pt x="43" y="147"/>
                      <a:pt x="38" y="147"/>
                    </a:cubicBezTo>
                    <a:cubicBezTo>
                      <a:pt x="31" y="147"/>
                      <a:pt x="25" y="146"/>
                      <a:pt x="21" y="144"/>
                    </a:cubicBezTo>
                    <a:cubicBezTo>
                      <a:pt x="16" y="141"/>
                      <a:pt x="12" y="138"/>
                      <a:pt x="9" y="135"/>
                    </a:cubicBezTo>
                    <a:cubicBezTo>
                      <a:pt x="6" y="131"/>
                      <a:pt x="3" y="126"/>
                      <a:pt x="2" y="121"/>
                    </a:cubicBezTo>
                    <a:cubicBezTo>
                      <a:pt x="1" y="116"/>
                      <a:pt x="0" y="110"/>
                      <a:pt x="0" y="10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9"/>
                      <a:pt x="33" y="99"/>
                      <a:pt x="33" y="99"/>
                    </a:cubicBezTo>
                    <a:cubicBezTo>
                      <a:pt x="33" y="103"/>
                      <a:pt x="33" y="107"/>
                      <a:pt x="34" y="110"/>
                    </a:cubicBezTo>
                    <a:cubicBezTo>
                      <a:pt x="35" y="113"/>
                      <a:pt x="37" y="115"/>
                      <a:pt x="38" y="116"/>
                    </a:cubicBezTo>
                    <a:cubicBezTo>
                      <a:pt x="39" y="118"/>
                      <a:pt x="41" y="119"/>
                      <a:pt x="43" y="120"/>
                    </a:cubicBezTo>
                    <a:cubicBezTo>
                      <a:pt x="45" y="120"/>
                      <a:pt x="47" y="121"/>
                      <a:pt x="48" y="121"/>
                    </a:cubicBezTo>
                    <a:cubicBezTo>
                      <a:pt x="51" y="121"/>
                      <a:pt x="53" y="120"/>
                      <a:pt x="55" y="120"/>
                    </a:cubicBezTo>
                    <a:cubicBezTo>
                      <a:pt x="56" y="120"/>
                      <a:pt x="58" y="119"/>
                      <a:pt x="60" y="118"/>
                    </a:cubicBezTo>
                    <a:cubicBezTo>
                      <a:pt x="60" y="143"/>
                      <a:pt x="60" y="143"/>
                      <a:pt x="60" y="143"/>
                    </a:cubicBezTo>
                    <a:cubicBezTo>
                      <a:pt x="57" y="144"/>
                      <a:pt x="54" y="145"/>
                      <a:pt x="51" y="1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3" name="Freeform 28">
                <a:extLst>
                  <a:ext uri="{FF2B5EF4-FFF2-40B4-BE49-F238E27FC236}">
                    <a16:creationId xmlns:a16="http://schemas.microsoft.com/office/drawing/2014/main" id="{3AC2BB29-D158-4009-AAF3-92B8465A607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362950" y="5012890"/>
                <a:ext cx="127440" cy="118943"/>
              </a:xfrm>
              <a:custGeom>
                <a:avLst/>
                <a:gdLst/>
                <a:ahLst/>
                <a:cxnLst>
                  <a:cxn ang="0">
                    <a:pos x="126" y="25"/>
                  </a:cxn>
                  <a:cxn ang="0">
                    <a:pos x="132" y="35"/>
                  </a:cxn>
                  <a:cxn ang="0">
                    <a:pos x="137" y="46"/>
                  </a:cxn>
                  <a:cxn ang="0">
                    <a:pos x="141" y="60"/>
                  </a:cxn>
                  <a:cxn ang="0">
                    <a:pos x="143" y="77"/>
                  </a:cxn>
                  <a:cxn ang="0">
                    <a:pos x="138" y="105"/>
                  </a:cxn>
                  <a:cxn ang="0">
                    <a:pos x="124" y="128"/>
                  </a:cxn>
                  <a:cxn ang="0">
                    <a:pos x="102" y="142"/>
                  </a:cxn>
                  <a:cxn ang="0">
                    <a:pos x="72" y="148"/>
                  </a:cxn>
                  <a:cxn ang="0">
                    <a:pos x="42" y="142"/>
                  </a:cxn>
                  <a:cxn ang="0">
                    <a:pos x="19" y="127"/>
                  </a:cxn>
                  <a:cxn ang="0">
                    <a:pos x="5" y="104"/>
                  </a:cxn>
                  <a:cxn ang="0">
                    <a:pos x="0" y="73"/>
                  </a:cxn>
                  <a:cxn ang="0">
                    <a:pos x="4" y="43"/>
                  </a:cxn>
                  <a:cxn ang="0">
                    <a:pos x="18" y="20"/>
                  </a:cxn>
                  <a:cxn ang="0">
                    <a:pos x="41" y="6"/>
                  </a:cxn>
                  <a:cxn ang="0">
                    <a:pos x="74" y="0"/>
                  </a:cxn>
                  <a:cxn ang="0">
                    <a:pos x="159" y="0"/>
                  </a:cxn>
                  <a:cxn ang="0">
                    <a:pos x="159" y="25"/>
                  </a:cxn>
                  <a:cxn ang="0">
                    <a:pos x="126" y="25"/>
                  </a:cxn>
                  <a:cxn ang="0">
                    <a:pos x="79" y="25"/>
                  </a:cxn>
                  <a:cxn ang="0">
                    <a:pos x="44" y="38"/>
                  </a:cxn>
                  <a:cxn ang="0">
                    <a:pos x="33" y="74"/>
                  </a:cxn>
                  <a:cxn ang="0">
                    <a:pos x="36" y="94"/>
                  </a:cxn>
                  <a:cxn ang="0">
                    <a:pos x="44" y="109"/>
                  </a:cxn>
                  <a:cxn ang="0">
                    <a:pos x="57" y="118"/>
                  </a:cxn>
                  <a:cxn ang="0">
                    <a:pos x="72" y="121"/>
                  </a:cxn>
                  <a:cxn ang="0">
                    <a:pos x="88" y="118"/>
                  </a:cxn>
                  <a:cxn ang="0">
                    <a:pos x="99" y="108"/>
                  </a:cxn>
                  <a:cxn ang="0">
                    <a:pos x="106" y="93"/>
                  </a:cxn>
                  <a:cxn ang="0">
                    <a:pos x="109" y="73"/>
                  </a:cxn>
                  <a:cxn ang="0">
                    <a:pos x="108" y="57"/>
                  </a:cxn>
                  <a:cxn ang="0">
                    <a:pos x="104" y="44"/>
                  </a:cxn>
                  <a:cxn ang="0">
                    <a:pos x="100" y="34"/>
                  </a:cxn>
                  <a:cxn ang="0">
                    <a:pos x="95" y="25"/>
                  </a:cxn>
                  <a:cxn ang="0">
                    <a:pos x="79" y="25"/>
                  </a:cxn>
                </a:cxnLst>
                <a:rect l="0" t="0" r="r" b="b"/>
                <a:pathLst>
                  <a:path w="159" h="148">
                    <a:moveTo>
                      <a:pt x="126" y="25"/>
                    </a:moveTo>
                    <a:cubicBezTo>
                      <a:pt x="128" y="28"/>
                      <a:pt x="130" y="31"/>
                      <a:pt x="132" y="35"/>
                    </a:cubicBezTo>
                    <a:cubicBezTo>
                      <a:pt x="134" y="38"/>
                      <a:pt x="136" y="42"/>
                      <a:pt x="137" y="46"/>
                    </a:cubicBezTo>
                    <a:cubicBezTo>
                      <a:pt x="139" y="50"/>
                      <a:pt x="140" y="55"/>
                      <a:pt x="141" y="60"/>
                    </a:cubicBezTo>
                    <a:cubicBezTo>
                      <a:pt x="142" y="65"/>
                      <a:pt x="143" y="71"/>
                      <a:pt x="143" y="77"/>
                    </a:cubicBezTo>
                    <a:cubicBezTo>
                      <a:pt x="143" y="87"/>
                      <a:pt x="141" y="97"/>
                      <a:pt x="138" y="105"/>
                    </a:cubicBezTo>
                    <a:cubicBezTo>
                      <a:pt x="135" y="114"/>
                      <a:pt x="130" y="121"/>
                      <a:pt x="124" y="128"/>
                    </a:cubicBezTo>
                    <a:cubicBezTo>
                      <a:pt x="119" y="134"/>
                      <a:pt x="111" y="139"/>
                      <a:pt x="102" y="142"/>
                    </a:cubicBezTo>
                    <a:cubicBezTo>
                      <a:pt x="94" y="146"/>
                      <a:pt x="84" y="148"/>
                      <a:pt x="72" y="148"/>
                    </a:cubicBezTo>
                    <a:cubicBezTo>
                      <a:pt x="61" y="148"/>
                      <a:pt x="51" y="146"/>
                      <a:pt x="42" y="142"/>
                    </a:cubicBezTo>
                    <a:cubicBezTo>
                      <a:pt x="33" y="139"/>
                      <a:pt x="26" y="134"/>
                      <a:pt x="19" y="127"/>
                    </a:cubicBezTo>
                    <a:cubicBezTo>
                      <a:pt x="13" y="121"/>
                      <a:pt x="8" y="113"/>
                      <a:pt x="5" y="104"/>
                    </a:cubicBezTo>
                    <a:cubicBezTo>
                      <a:pt x="1" y="94"/>
                      <a:pt x="0" y="84"/>
                      <a:pt x="0" y="73"/>
                    </a:cubicBezTo>
                    <a:cubicBezTo>
                      <a:pt x="0" y="62"/>
                      <a:pt x="1" y="52"/>
                      <a:pt x="4" y="43"/>
                    </a:cubicBezTo>
                    <a:cubicBezTo>
                      <a:pt x="7" y="34"/>
                      <a:pt x="12" y="27"/>
                      <a:pt x="18" y="20"/>
                    </a:cubicBezTo>
                    <a:cubicBezTo>
                      <a:pt x="24" y="14"/>
                      <a:pt x="32" y="9"/>
                      <a:pt x="41" y="6"/>
                    </a:cubicBezTo>
                    <a:cubicBezTo>
                      <a:pt x="50" y="2"/>
                      <a:pt x="62" y="0"/>
                      <a:pt x="74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25"/>
                      <a:pt x="159" y="25"/>
                      <a:pt x="159" y="25"/>
                    </a:cubicBezTo>
                    <a:lnTo>
                      <a:pt x="126" y="25"/>
                    </a:lnTo>
                    <a:close/>
                    <a:moveTo>
                      <a:pt x="79" y="25"/>
                    </a:moveTo>
                    <a:cubicBezTo>
                      <a:pt x="63" y="25"/>
                      <a:pt x="52" y="29"/>
                      <a:pt x="44" y="38"/>
                    </a:cubicBezTo>
                    <a:cubicBezTo>
                      <a:pt x="37" y="46"/>
                      <a:pt x="33" y="58"/>
                      <a:pt x="33" y="74"/>
                    </a:cubicBezTo>
                    <a:cubicBezTo>
                      <a:pt x="33" y="81"/>
                      <a:pt x="34" y="88"/>
                      <a:pt x="36" y="94"/>
                    </a:cubicBezTo>
                    <a:cubicBezTo>
                      <a:pt x="38" y="100"/>
                      <a:pt x="41" y="105"/>
                      <a:pt x="44" y="109"/>
                    </a:cubicBezTo>
                    <a:cubicBezTo>
                      <a:pt x="48" y="113"/>
                      <a:pt x="52" y="116"/>
                      <a:pt x="57" y="118"/>
                    </a:cubicBezTo>
                    <a:cubicBezTo>
                      <a:pt x="61" y="120"/>
                      <a:pt x="67" y="121"/>
                      <a:pt x="72" y="121"/>
                    </a:cubicBezTo>
                    <a:cubicBezTo>
                      <a:pt x="78" y="121"/>
                      <a:pt x="83" y="120"/>
                      <a:pt x="88" y="118"/>
                    </a:cubicBezTo>
                    <a:cubicBezTo>
                      <a:pt x="92" y="116"/>
                      <a:pt x="96" y="112"/>
                      <a:pt x="99" y="108"/>
                    </a:cubicBezTo>
                    <a:cubicBezTo>
                      <a:pt x="102" y="104"/>
                      <a:pt x="105" y="99"/>
                      <a:pt x="106" y="93"/>
                    </a:cubicBezTo>
                    <a:cubicBezTo>
                      <a:pt x="108" y="87"/>
                      <a:pt x="109" y="80"/>
                      <a:pt x="109" y="73"/>
                    </a:cubicBezTo>
                    <a:cubicBezTo>
                      <a:pt x="109" y="67"/>
                      <a:pt x="108" y="62"/>
                      <a:pt x="108" y="57"/>
                    </a:cubicBezTo>
                    <a:cubicBezTo>
                      <a:pt x="107" y="52"/>
                      <a:pt x="106" y="48"/>
                      <a:pt x="104" y="44"/>
                    </a:cubicBezTo>
                    <a:cubicBezTo>
                      <a:pt x="103" y="40"/>
                      <a:pt x="102" y="37"/>
                      <a:pt x="100" y="34"/>
                    </a:cubicBezTo>
                    <a:cubicBezTo>
                      <a:pt x="98" y="31"/>
                      <a:pt x="97" y="28"/>
                      <a:pt x="95" y="25"/>
                    </a:cubicBezTo>
                    <a:lnTo>
                      <a:pt x="79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4" name="Freeform 29">
                <a:extLst>
                  <a:ext uri="{FF2B5EF4-FFF2-40B4-BE49-F238E27FC236}">
                    <a16:creationId xmlns:a16="http://schemas.microsoft.com/office/drawing/2014/main" id="{3E4CFD60-830A-4A59-9AE1-05471646306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496167" y="5012890"/>
                <a:ext cx="113166" cy="118943"/>
              </a:xfrm>
              <a:custGeom>
                <a:avLst/>
                <a:gdLst/>
                <a:ahLst/>
                <a:cxnLst>
                  <a:cxn ang="0">
                    <a:pos x="86" y="26"/>
                  </a:cxn>
                  <a:cxn ang="0">
                    <a:pos x="86" y="98"/>
                  </a:cxn>
                  <a:cxn ang="0">
                    <a:pos x="91" y="116"/>
                  </a:cxn>
                  <a:cxn ang="0">
                    <a:pos x="104" y="121"/>
                  </a:cxn>
                  <a:cxn ang="0">
                    <a:pos x="110" y="121"/>
                  </a:cxn>
                  <a:cxn ang="0">
                    <a:pos x="117" y="119"/>
                  </a:cxn>
                  <a:cxn ang="0">
                    <a:pos x="117" y="144"/>
                  </a:cxn>
                  <a:cxn ang="0">
                    <a:pos x="107" y="146"/>
                  </a:cxn>
                  <a:cxn ang="0">
                    <a:pos x="94" y="148"/>
                  </a:cxn>
                  <a:cxn ang="0">
                    <a:pos x="76" y="144"/>
                  </a:cxn>
                  <a:cxn ang="0">
                    <a:pos x="63" y="135"/>
                  </a:cxn>
                  <a:cxn ang="0">
                    <a:pos x="56" y="120"/>
                  </a:cxn>
                  <a:cxn ang="0">
                    <a:pos x="53" y="100"/>
                  </a:cxn>
                  <a:cxn ang="0">
                    <a:pos x="53" y="26"/>
                  </a:cxn>
                  <a:cxn ang="0">
                    <a:pos x="36" y="26"/>
                  </a:cxn>
                  <a:cxn ang="0">
                    <a:pos x="25" y="27"/>
                  </a:cxn>
                  <a:cxn ang="0">
                    <a:pos x="15" y="30"/>
                  </a:cxn>
                  <a:cxn ang="0">
                    <a:pos x="7" y="34"/>
                  </a:cxn>
                  <a:cxn ang="0">
                    <a:pos x="0" y="38"/>
                  </a:cxn>
                  <a:cxn ang="0">
                    <a:pos x="0" y="10"/>
                  </a:cxn>
                  <a:cxn ang="0">
                    <a:pos x="6" y="6"/>
                  </a:cxn>
                  <a:cxn ang="0">
                    <a:pos x="15" y="3"/>
                  </a:cxn>
                  <a:cxn ang="0">
                    <a:pos x="26" y="1"/>
                  </a:cxn>
                  <a:cxn ang="0">
                    <a:pos x="39" y="0"/>
                  </a:cxn>
                  <a:cxn ang="0">
                    <a:pos x="141" y="0"/>
                  </a:cxn>
                  <a:cxn ang="0">
                    <a:pos x="141" y="26"/>
                  </a:cxn>
                  <a:cxn ang="0">
                    <a:pos x="86" y="26"/>
                  </a:cxn>
                </a:cxnLst>
                <a:rect l="0" t="0" r="r" b="b"/>
                <a:pathLst>
                  <a:path w="141" h="148">
                    <a:moveTo>
                      <a:pt x="86" y="26"/>
                    </a:moveTo>
                    <a:cubicBezTo>
                      <a:pt x="86" y="98"/>
                      <a:pt x="86" y="98"/>
                      <a:pt x="86" y="98"/>
                    </a:cubicBezTo>
                    <a:cubicBezTo>
                      <a:pt x="86" y="106"/>
                      <a:pt x="88" y="112"/>
                      <a:pt x="91" y="116"/>
                    </a:cubicBezTo>
                    <a:cubicBezTo>
                      <a:pt x="95" y="119"/>
                      <a:pt x="99" y="121"/>
                      <a:pt x="104" y="121"/>
                    </a:cubicBezTo>
                    <a:cubicBezTo>
                      <a:pt x="106" y="121"/>
                      <a:pt x="108" y="121"/>
                      <a:pt x="110" y="121"/>
                    </a:cubicBezTo>
                    <a:cubicBezTo>
                      <a:pt x="113" y="120"/>
                      <a:pt x="115" y="120"/>
                      <a:pt x="117" y="119"/>
                    </a:cubicBezTo>
                    <a:cubicBezTo>
                      <a:pt x="117" y="144"/>
                      <a:pt x="117" y="144"/>
                      <a:pt x="117" y="144"/>
                    </a:cubicBezTo>
                    <a:cubicBezTo>
                      <a:pt x="115" y="145"/>
                      <a:pt x="111" y="146"/>
                      <a:pt x="107" y="146"/>
                    </a:cubicBezTo>
                    <a:cubicBezTo>
                      <a:pt x="104" y="147"/>
                      <a:pt x="99" y="148"/>
                      <a:pt x="94" y="148"/>
                    </a:cubicBezTo>
                    <a:cubicBezTo>
                      <a:pt x="87" y="148"/>
                      <a:pt x="81" y="146"/>
                      <a:pt x="76" y="144"/>
                    </a:cubicBezTo>
                    <a:cubicBezTo>
                      <a:pt x="71" y="142"/>
                      <a:pt x="66" y="139"/>
                      <a:pt x="63" y="135"/>
                    </a:cubicBezTo>
                    <a:cubicBezTo>
                      <a:pt x="60" y="130"/>
                      <a:pt x="57" y="125"/>
                      <a:pt x="56" y="120"/>
                    </a:cubicBezTo>
                    <a:cubicBezTo>
                      <a:pt x="54" y="114"/>
                      <a:pt x="53" y="108"/>
                      <a:pt x="53" y="10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2" y="26"/>
                      <a:pt x="29" y="27"/>
                      <a:pt x="25" y="27"/>
                    </a:cubicBezTo>
                    <a:cubicBezTo>
                      <a:pt x="22" y="28"/>
                      <a:pt x="18" y="29"/>
                      <a:pt x="15" y="30"/>
                    </a:cubicBezTo>
                    <a:cubicBezTo>
                      <a:pt x="12" y="31"/>
                      <a:pt x="9" y="32"/>
                      <a:pt x="7" y="34"/>
                    </a:cubicBezTo>
                    <a:cubicBezTo>
                      <a:pt x="4" y="35"/>
                      <a:pt x="2" y="36"/>
                      <a:pt x="0" y="3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9" y="5"/>
                      <a:pt x="12" y="4"/>
                      <a:pt x="15" y="3"/>
                    </a:cubicBezTo>
                    <a:cubicBezTo>
                      <a:pt x="18" y="2"/>
                      <a:pt x="22" y="2"/>
                      <a:pt x="26" y="1"/>
                    </a:cubicBezTo>
                    <a:cubicBezTo>
                      <a:pt x="30" y="1"/>
                      <a:pt x="34" y="0"/>
                      <a:pt x="3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26"/>
                      <a:pt x="141" y="26"/>
                      <a:pt x="141" y="26"/>
                    </a:cubicBezTo>
                    <a:lnTo>
                      <a:pt x="8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5" name="Freeform 30">
                <a:extLst>
                  <a:ext uri="{FF2B5EF4-FFF2-40B4-BE49-F238E27FC236}">
                    <a16:creationId xmlns:a16="http://schemas.microsoft.com/office/drawing/2014/main" id="{774DC8F9-6425-42D3-8818-4408D47A08B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14091" y="4955117"/>
                <a:ext cx="168560" cy="176716"/>
              </a:xfrm>
              <a:custGeom>
                <a:avLst/>
                <a:gdLst/>
                <a:ahLst/>
                <a:cxnLst>
                  <a:cxn ang="0">
                    <a:pos x="198" y="88"/>
                  </a:cxn>
                  <a:cxn ang="0">
                    <a:pos x="204" y="106"/>
                  </a:cxn>
                  <a:cxn ang="0">
                    <a:pos x="208" y="126"/>
                  </a:cxn>
                  <a:cxn ang="0">
                    <a:pos x="210" y="149"/>
                  </a:cxn>
                  <a:cxn ang="0">
                    <a:pos x="206" y="178"/>
                  </a:cxn>
                  <a:cxn ang="0">
                    <a:pos x="194" y="201"/>
                  </a:cxn>
                  <a:cxn ang="0">
                    <a:pos x="175" y="215"/>
                  </a:cxn>
                  <a:cxn ang="0">
                    <a:pos x="150" y="220"/>
                  </a:cxn>
                  <a:cxn ang="0">
                    <a:pos x="134" y="217"/>
                  </a:cxn>
                  <a:cxn ang="0">
                    <a:pos x="122" y="211"/>
                  </a:cxn>
                  <a:cxn ang="0">
                    <a:pos x="112" y="201"/>
                  </a:cxn>
                  <a:cxn ang="0">
                    <a:pos x="105" y="190"/>
                  </a:cxn>
                  <a:cxn ang="0">
                    <a:pos x="104" y="190"/>
                  </a:cxn>
                  <a:cxn ang="0">
                    <a:pos x="98" y="201"/>
                  </a:cxn>
                  <a:cxn ang="0">
                    <a:pos x="88" y="211"/>
                  </a:cxn>
                  <a:cxn ang="0">
                    <a:pos x="75" y="217"/>
                  </a:cxn>
                  <a:cxn ang="0">
                    <a:pos x="60" y="220"/>
                  </a:cxn>
                  <a:cxn ang="0">
                    <a:pos x="34" y="214"/>
                  </a:cxn>
                  <a:cxn ang="0">
                    <a:pos x="15" y="200"/>
                  </a:cxn>
                  <a:cxn ang="0">
                    <a:pos x="4" y="177"/>
                  </a:cxn>
                  <a:cxn ang="0">
                    <a:pos x="0" y="148"/>
                  </a:cxn>
                  <a:cxn ang="0">
                    <a:pos x="2" y="126"/>
                  </a:cxn>
                  <a:cxn ang="0">
                    <a:pos x="6" y="106"/>
                  </a:cxn>
                  <a:cxn ang="0">
                    <a:pos x="12" y="88"/>
                  </a:cxn>
                  <a:cxn ang="0">
                    <a:pos x="18" y="72"/>
                  </a:cxn>
                  <a:cxn ang="0">
                    <a:pos x="52" y="72"/>
                  </a:cxn>
                  <a:cxn ang="0">
                    <a:pos x="45" y="88"/>
                  </a:cxn>
                  <a:cxn ang="0">
                    <a:pos x="39" y="107"/>
                  </a:cxn>
                  <a:cxn ang="0">
                    <a:pos x="34" y="128"/>
                  </a:cxn>
                  <a:cxn ang="0">
                    <a:pos x="32" y="149"/>
                  </a:cxn>
                  <a:cxn ang="0">
                    <a:pos x="34" y="168"/>
                  </a:cxn>
                  <a:cxn ang="0">
                    <a:pos x="40" y="182"/>
                  </a:cxn>
                  <a:cxn ang="0">
                    <a:pos x="49" y="190"/>
                  </a:cxn>
                  <a:cxn ang="0">
                    <a:pos x="61" y="193"/>
                  </a:cxn>
                  <a:cxn ang="0">
                    <a:pos x="72" y="191"/>
                  </a:cxn>
                  <a:cxn ang="0">
                    <a:pos x="81" y="183"/>
                  </a:cxn>
                  <a:cxn ang="0">
                    <a:pos x="87" y="170"/>
                  </a:cxn>
                  <a:cxn ang="0">
                    <a:pos x="89" y="149"/>
                  </a:cxn>
                  <a:cxn ang="0">
                    <a:pos x="89" y="111"/>
                  </a:cxn>
                  <a:cxn ang="0">
                    <a:pos x="121" y="111"/>
                  </a:cxn>
                  <a:cxn ang="0">
                    <a:pos x="121" y="149"/>
                  </a:cxn>
                  <a:cxn ang="0">
                    <a:pos x="123" y="170"/>
                  </a:cxn>
                  <a:cxn ang="0">
                    <a:pos x="129" y="183"/>
                  </a:cxn>
                  <a:cxn ang="0">
                    <a:pos x="138" y="191"/>
                  </a:cxn>
                  <a:cxn ang="0">
                    <a:pos x="149" y="193"/>
                  </a:cxn>
                  <a:cxn ang="0">
                    <a:pos x="161" y="190"/>
                  </a:cxn>
                  <a:cxn ang="0">
                    <a:pos x="170" y="181"/>
                  </a:cxn>
                  <a:cxn ang="0">
                    <a:pos x="176" y="167"/>
                  </a:cxn>
                  <a:cxn ang="0">
                    <a:pos x="178" y="149"/>
                  </a:cxn>
                  <a:cxn ang="0">
                    <a:pos x="176" y="128"/>
                  </a:cxn>
                  <a:cxn ang="0">
                    <a:pos x="171" y="107"/>
                  </a:cxn>
                  <a:cxn ang="0">
                    <a:pos x="165" y="88"/>
                  </a:cxn>
                  <a:cxn ang="0">
                    <a:pos x="158" y="72"/>
                  </a:cxn>
                  <a:cxn ang="0">
                    <a:pos x="192" y="72"/>
                  </a:cxn>
                  <a:cxn ang="0">
                    <a:pos x="198" y="88"/>
                  </a:cxn>
                  <a:cxn ang="0">
                    <a:pos x="107" y="49"/>
                  </a:cxn>
                  <a:cxn ang="0">
                    <a:pos x="90" y="49"/>
                  </a:cxn>
                  <a:cxn ang="0">
                    <a:pos x="103" y="0"/>
                  </a:cxn>
                  <a:cxn ang="0">
                    <a:pos x="132" y="0"/>
                  </a:cxn>
                  <a:cxn ang="0">
                    <a:pos x="107" y="49"/>
                  </a:cxn>
                </a:cxnLst>
                <a:rect l="0" t="0" r="r" b="b"/>
                <a:pathLst>
                  <a:path w="210" h="220">
                    <a:moveTo>
                      <a:pt x="198" y="88"/>
                    </a:moveTo>
                    <a:cubicBezTo>
                      <a:pt x="200" y="93"/>
                      <a:pt x="202" y="99"/>
                      <a:pt x="204" y="106"/>
                    </a:cubicBezTo>
                    <a:cubicBezTo>
                      <a:pt x="206" y="112"/>
                      <a:pt x="207" y="119"/>
                      <a:pt x="208" y="126"/>
                    </a:cubicBezTo>
                    <a:cubicBezTo>
                      <a:pt x="210" y="133"/>
                      <a:pt x="210" y="141"/>
                      <a:pt x="210" y="149"/>
                    </a:cubicBezTo>
                    <a:cubicBezTo>
                      <a:pt x="210" y="160"/>
                      <a:pt x="209" y="169"/>
                      <a:pt x="206" y="178"/>
                    </a:cubicBezTo>
                    <a:cubicBezTo>
                      <a:pt x="203" y="187"/>
                      <a:pt x="199" y="195"/>
                      <a:pt x="194" y="201"/>
                    </a:cubicBezTo>
                    <a:cubicBezTo>
                      <a:pt x="189" y="207"/>
                      <a:pt x="182" y="211"/>
                      <a:pt x="175" y="215"/>
                    </a:cubicBezTo>
                    <a:cubicBezTo>
                      <a:pt x="167" y="218"/>
                      <a:pt x="159" y="220"/>
                      <a:pt x="150" y="220"/>
                    </a:cubicBezTo>
                    <a:cubicBezTo>
                      <a:pt x="144" y="220"/>
                      <a:pt x="139" y="219"/>
                      <a:pt x="134" y="217"/>
                    </a:cubicBezTo>
                    <a:cubicBezTo>
                      <a:pt x="130" y="216"/>
                      <a:pt x="125" y="214"/>
                      <a:pt x="122" y="211"/>
                    </a:cubicBezTo>
                    <a:cubicBezTo>
                      <a:pt x="118" y="208"/>
                      <a:pt x="115" y="205"/>
                      <a:pt x="112" y="201"/>
                    </a:cubicBezTo>
                    <a:cubicBezTo>
                      <a:pt x="109" y="198"/>
                      <a:pt x="107" y="194"/>
                      <a:pt x="105" y="190"/>
                    </a:cubicBezTo>
                    <a:cubicBezTo>
                      <a:pt x="104" y="190"/>
                      <a:pt x="104" y="190"/>
                      <a:pt x="104" y="190"/>
                    </a:cubicBezTo>
                    <a:cubicBezTo>
                      <a:pt x="103" y="194"/>
                      <a:pt x="101" y="198"/>
                      <a:pt x="98" y="201"/>
                    </a:cubicBezTo>
                    <a:cubicBezTo>
                      <a:pt x="95" y="205"/>
                      <a:pt x="92" y="208"/>
                      <a:pt x="88" y="211"/>
                    </a:cubicBezTo>
                    <a:cubicBezTo>
                      <a:pt x="84" y="213"/>
                      <a:pt x="80" y="216"/>
                      <a:pt x="75" y="217"/>
                    </a:cubicBezTo>
                    <a:cubicBezTo>
                      <a:pt x="70" y="219"/>
                      <a:pt x="65" y="220"/>
                      <a:pt x="60" y="220"/>
                    </a:cubicBezTo>
                    <a:cubicBezTo>
                      <a:pt x="50" y="220"/>
                      <a:pt x="41" y="218"/>
                      <a:pt x="34" y="214"/>
                    </a:cubicBezTo>
                    <a:cubicBezTo>
                      <a:pt x="26" y="211"/>
                      <a:pt x="20" y="206"/>
                      <a:pt x="15" y="200"/>
                    </a:cubicBezTo>
                    <a:cubicBezTo>
                      <a:pt x="10" y="193"/>
                      <a:pt x="6" y="186"/>
                      <a:pt x="4" y="177"/>
                    </a:cubicBezTo>
                    <a:cubicBezTo>
                      <a:pt x="1" y="168"/>
                      <a:pt x="0" y="159"/>
                      <a:pt x="0" y="148"/>
                    </a:cubicBezTo>
                    <a:cubicBezTo>
                      <a:pt x="0" y="141"/>
                      <a:pt x="1" y="133"/>
                      <a:pt x="2" y="126"/>
                    </a:cubicBezTo>
                    <a:cubicBezTo>
                      <a:pt x="3" y="119"/>
                      <a:pt x="4" y="112"/>
                      <a:pt x="6" y="106"/>
                    </a:cubicBezTo>
                    <a:cubicBezTo>
                      <a:pt x="8" y="99"/>
                      <a:pt x="10" y="93"/>
                      <a:pt x="12" y="88"/>
                    </a:cubicBezTo>
                    <a:cubicBezTo>
                      <a:pt x="14" y="82"/>
                      <a:pt x="16" y="77"/>
                      <a:pt x="18" y="72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0" y="77"/>
                      <a:pt x="48" y="82"/>
                      <a:pt x="45" y="88"/>
                    </a:cubicBezTo>
                    <a:cubicBezTo>
                      <a:pt x="43" y="94"/>
                      <a:pt x="41" y="100"/>
                      <a:pt x="39" y="107"/>
                    </a:cubicBezTo>
                    <a:cubicBezTo>
                      <a:pt x="37" y="114"/>
                      <a:pt x="35" y="121"/>
                      <a:pt x="34" y="128"/>
                    </a:cubicBezTo>
                    <a:cubicBezTo>
                      <a:pt x="32" y="135"/>
                      <a:pt x="32" y="142"/>
                      <a:pt x="32" y="149"/>
                    </a:cubicBezTo>
                    <a:cubicBezTo>
                      <a:pt x="32" y="156"/>
                      <a:pt x="33" y="162"/>
                      <a:pt x="34" y="168"/>
                    </a:cubicBezTo>
                    <a:cubicBezTo>
                      <a:pt x="35" y="174"/>
                      <a:pt x="37" y="178"/>
                      <a:pt x="40" y="182"/>
                    </a:cubicBezTo>
                    <a:cubicBezTo>
                      <a:pt x="42" y="186"/>
                      <a:pt x="46" y="188"/>
                      <a:pt x="49" y="190"/>
                    </a:cubicBezTo>
                    <a:cubicBezTo>
                      <a:pt x="53" y="192"/>
                      <a:pt x="56" y="193"/>
                      <a:pt x="61" y="193"/>
                    </a:cubicBezTo>
                    <a:cubicBezTo>
                      <a:pt x="65" y="193"/>
                      <a:pt x="69" y="192"/>
                      <a:pt x="72" y="191"/>
                    </a:cubicBezTo>
                    <a:cubicBezTo>
                      <a:pt x="76" y="189"/>
                      <a:pt x="79" y="187"/>
                      <a:pt x="81" y="183"/>
                    </a:cubicBezTo>
                    <a:cubicBezTo>
                      <a:pt x="84" y="180"/>
                      <a:pt x="86" y="175"/>
                      <a:pt x="87" y="170"/>
                    </a:cubicBezTo>
                    <a:cubicBezTo>
                      <a:pt x="89" y="164"/>
                      <a:pt x="89" y="158"/>
                      <a:pt x="89" y="149"/>
                    </a:cubicBezTo>
                    <a:cubicBezTo>
                      <a:pt x="89" y="111"/>
                      <a:pt x="89" y="111"/>
                      <a:pt x="89" y="111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49"/>
                      <a:pt x="121" y="149"/>
                      <a:pt x="121" y="149"/>
                    </a:cubicBezTo>
                    <a:cubicBezTo>
                      <a:pt x="121" y="158"/>
                      <a:pt x="122" y="164"/>
                      <a:pt x="123" y="170"/>
                    </a:cubicBezTo>
                    <a:cubicBezTo>
                      <a:pt x="124" y="175"/>
                      <a:pt x="126" y="180"/>
                      <a:pt x="129" y="183"/>
                    </a:cubicBezTo>
                    <a:cubicBezTo>
                      <a:pt x="131" y="187"/>
                      <a:pt x="134" y="189"/>
                      <a:pt x="138" y="191"/>
                    </a:cubicBezTo>
                    <a:cubicBezTo>
                      <a:pt x="141" y="192"/>
                      <a:pt x="145" y="193"/>
                      <a:pt x="149" y="193"/>
                    </a:cubicBezTo>
                    <a:cubicBezTo>
                      <a:pt x="153" y="193"/>
                      <a:pt x="157" y="192"/>
                      <a:pt x="161" y="190"/>
                    </a:cubicBezTo>
                    <a:cubicBezTo>
                      <a:pt x="164" y="188"/>
                      <a:pt x="167" y="185"/>
                      <a:pt x="170" y="181"/>
                    </a:cubicBezTo>
                    <a:cubicBezTo>
                      <a:pt x="173" y="178"/>
                      <a:pt x="175" y="173"/>
                      <a:pt x="176" y="167"/>
                    </a:cubicBezTo>
                    <a:cubicBezTo>
                      <a:pt x="177" y="162"/>
                      <a:pt x="178" y="156"/>
                      <a:pt x="178" y="149"/>
                    </a:cubicBezTo>
                    <a:cubicBezTo>
                      <a:pt x="178" y="142"/>
                      <a:pt x="177" y="135"/>
                      <a:pt x="176" y="128"/>
                    </a:cubicBezTo>
                    <a:cubicBezTo>
                      <a:pt x="175" y="121"/>
                      <a:pt x="173" y="114"/>
                      <a:pt x="171" y="107"/>
                    </a:cubicBezTo>
                    <a:cubicBezTo>
                      <a:pt x="169" y="100"/>
                      <a:pt x="167" y="94"/>
                      <a:pt x="165" y="88"/>
                    </a:cubicBezTo>
                    <a:cubicBezTo>
                      <a:pt x="162" y="82"/>
                      <a:pt x="160" y="77"/>
                      <a:pt x="158" y="7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4" y="77"/>
                      <a:pt x="196" y="82"/>
                      <a:pt x="198" y="88"/>
                    </a:cubicBezTo>
                    <a:close/>
                    <a:moveTo>
                      <a:pt x="107" y="49"/>
                    </a:moveTo>
                    <a:cubicBezTo>
                      <a:pt x="90" y="49"/>
                      <a:pt x="90" y="49"/>
                      <a:pt x="90" y="49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07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CC82F99-18E2-4BF6-87AE-F5BB4EAC34E2}"/>
                </a:ext>
              </a:extLst>
            </p:cNvPr>
            <p:cNvGrpSpPr/>
            <p:nvPr/>
          </p:nvGrpSpPr>
          <p:grpSpPr bwMode="black">
            <a:xfrm>
              <a:off x="6115582" y="4210211"/>
              <a:ext cx="348584" cy="182537"/>
              <a:chOff x="2772926" y="4973833"/>
              <a:chExt cx="349910" cy="189581"/>
            </a:xfrm>
            <a:grpFill/>
            <a:effectLst/>
          </p:grpSpPr>
          <p:sp>
            <p:nvSpPr>
              <p:cNvPr id="144" name="Freeform 21">
                <a:extLst>
                  <a:ext uri="{FF2B5EF4-FFF2-40B4-BE49-F238E27FC236}">
                    <a16:creationId xmlns:a16="http://schemas.microsoft.com/office/drawing/2014/main" id="{7D4DB204-3835-42A4-9566-D98F89BE505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772926" y="4984201"/>
                <a:ext cx="130337" cy="175881"/>
              </a:xfrm>
              <a:custGeom>
                <a:avLst/>
                <a:gdLst/>
                <a:ahLst/>
                <a:cxnLst>
                  <a:cxn ang="0">
                    <a:pos x="218" y="69"/>
                  </a:cxn>
                  <a:cxn ang="0">
                    <a:pos x="218" y="475"/>
                  </a:cxn>
                  <a:cxn ang="0">
                    <a:pos x="137" y="475"/>
                  </a:cxn>
                  <a:cxn ang="0">
                    <a:pos x="137" y="69"/>
                  </a:cxn>
                  <a:cxn ang="0">
                    <a:pos x="0" y="69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9"/>
                  </a:cxn>
                  <a:cxn ang="0">
                    <a:pos x="218" y="69"/>
                  </a:cxn>
                </a:cxnLst>
                <a:rect l="0" t="0" r="r" b="b"/>
                <a:pathLst>
                  <a:path w="352" h="47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9"/>
                    </a:lnTo>
                    <a:lnTo>
                      <a:pt x="218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5" name="Freeform 22">
                <a:extLst>
                  <a:ext uri="{FF2B5EF4-FFF2-40B4-BE49-F238E27FC236}">
                    <a16:creationId xmlns:a16="http://schemas.microsoft.com/office/drawing/2014/main" id="{525261FE-A1A5-40AE-954D-43D82B2D58E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74381" y="5031596"/>
                <a:ext cx="105899" cy="131818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19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6" name="Freeform 23">
                <a:extLst>
                  <a:ext uri="{FF2B5EF4-FFF2-40B4-BE49-F238E27FC236}">
                    <a16:creationId xmlns:a16="http://schemas.microsoft.com/office/drawing/2014/main" id="{25071FFF-62D5-4AB2-93AE-7DA08D3285D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007310" y="4973833"/>
                <a:ext cx="115526" cy="186249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6" y="340"/>
                  </a:cxn>
                  <a:cxn ang="0">
                    <a:pos x="76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6" y="0"/>
                  </a:cxn>
                  <a:cxn ang="0">
                    <a:pos x="76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2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2F942DC-A299-4EFA-8DE0-1D0FC37C3E92}"/>
                </a:ext>
              </a:extLst>
            </p:cNvPr>
            <p:cNvGrpSpPr/>
            <p:nvPr/>
          </p:nvGrpSpPr>
          <p:grpSpPr bwMode="black">
            <a:xfrm>
              <a:off x="7912029" y="3108081"/>
              <a:ext cx="1082223" cy="207534"/>
              <a:chOff x="5953627" y="6205329"/>
              <a:chExt cx="1086337" cy="215543"/>
            </a:xfrm>
            <a:grpFill/>
            <a:effectLst/>
          </p:grpSpPr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AFB73714-F10C-4092-9B31-B678FCFAE54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953627" y="6214946"/>
                <a:ext cx="116725" cy="157181"/>
              </a:xfrm>
              <a:custGeom>
                <a:avLst/>
                <a:gdLst/>
                <a:ahLst/>
                <a:cxnLst>
                  <a:cxn ang="0">
                    <a:pos x="215" y="68"/>
                  </a:cxn>
                  <a:cxn ang="0">
                    <a:pos x="215" y="474"/>
                  </a:cxn>
                  <a:cxn ang="0">
                    <a:pos x="134" y="474"/>
                  </a:cxn>
                  <a:cxn ang="0">
                    <a:pos x="134" y="68"/>
                  </a:cxn>
                  <a:cxn ang="0">
                    <a:pos x="0" y="68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8"/>
                  </a:cxn>
                  <a:cxn ang="0">
                    <a:pos x="215" y="68"/>
                  </a:cxn>
                </a:cxnLst>
                <a:rect l="0" t="0" r="r" b="b"/>
                <a:pathLst>
                  <a:path w="352" h="474">
                    <a:moveTo>
                      <a:pt x="215" y="68"/>
                    </a:moveTo>
                    <a:lnTo>
                      <a:pt x="215" y="474"/>
                    </a:lnTo>
                    <a:lnTo>
                      <a:pt x="134" y="474"/>
                    </a:lnTo>
                    <a:lnTo>
                      <a:pt x="134" y="68"/>
                    </a:lnTo>
                    <a:lnTo>
                      <a:pt x="0" y="68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8"/>
                    </a:lnTo>
                    <a:lnTo>
                      <a:pt x="215" y="6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00307C96-E381-49D5-8CA4-78E0860DB12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046808" y="6257059"/>
                <a:ext cx="102466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9"/>
                  </a:cxn>
                  <a:cxn ang="0">
                    <a:pos x="112" y="143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4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5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8A015692-DC23-4B15-9097-E2AC74D05D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61875" y="6257059"/>
                <a:ext cx="73616" cy="163813"/>
              </a:xfrm>
              <a:custGeom>
                <a:avLst/>
                <a:gdLst/>
                <a:ahLst/>
                <a:cxnLst>
                  <a:cxn ang="0">
                    <a:pos x="73" y="192"/>
                  </a:cxn>
                  <a:cxn ang="0">
                    <a:pos x="53" y="207"/>
                  </a:cxn>
                  <a:cxn ang="0">
                    <a:pos x="29" y="209"/>
                  </a:cxn>
                  <a:cxn ang="0">
                    <a:pos x="24" y="193"/>
                  </a:cxn>
                  <a:cxn ang="0">
                    <a:pos x="34" y="194"/>
                  </a:cxn>
                  <a:cxn ang="0">
                    <a:pos x="48" y="190"/>
                  </a:cxn>
                  <a:cxn ang="0">
                    <a:pos x="52" y="182"/>
                  </a:cxn>
                  <a:cxn ang="0">
                    <a:pos x="48" y="175"/>
                  </a:cxn>
                  <a:cxn ang="0">
                    <a:pos x="35" y="172"/>
                  </a:cxn>
                  <a:cxn ang="0">
                    <a:pos x="30" y="172"/>
                  </a:cxn>
                  <a:cxn ang="0">
                    <a:pos x="22" y="149"/>
                  </a:cxn>
                  <a:cxn ang="0">
                    <a:pos x="6" y="145"/>
                  </a:cxn>
                  <a:cxn ang="0">
                    <a:pos x="0" y="112"/>
                  </a:cxn>
                  <a:cxn ang="0">
                    <a:pos x="19" y="122"/>
                  </a:cxn>
                  <a:cxn ang="0">
                    <a:pos x="38" y="125"/>
                  </a:cxn>
                  <a:cxn ang="0">
                    <a:pos x="62" y="110"/>
                  </a:cxn>
                  <a:cxn ang="0">
                    <a:pos x="57" y="98"/>
                  </a:cxn>
                  <a:cxn ang="0">
                    <a:pos x="34" y="86"/>
                  </a:cxn>
                  <a:cxn ang="0">
                    <a:pos x="9" y="70"/>
                  </a:cxn>
                  <a:cxn ang="0">
                    <a:pos x="0" y="44"/>
                  </a:cxn>
                  <a:cxn ang="0">
                    <a:pos x="14" y="12"/>
                  </a:cxn>
                  <a:cxn ang="0">
                    <a:pos x="54" y="0"/>
                  </a:cxn>
                  <a:cxn ang="0">
                    <a:pos x="72" y="2"/>
                  </a:cxn>
                  <a:cxn ang="0">
                    <a:pos x="87" y="6"/>
                  </a:cxn>
                  <a:cxn ang="0">
                    <a:pos x="79" y="31"/>
                  </a:cxn>
                  <a:cxn ang="0">
                    <a:pos x="62" y="26"/>
                  </a:cxn>
                  <a:cxn ang="0">
                    <a:pos x="38" y="30"/>
                  </a:cxn>
                  <a:cxn ang="0">
                    <a:pos x="34" y="48"/>
                  </a:cxn>
                  <a:cxn ang="0">
                    <a:pos x="46" y="58"/>
                  </a:cxn>
                  <a:cxn ang="0">
                    <a:pos x="72" y="70"/>
                  </a:cxn>
                  <a:cxn ang="0">
                    <a:pos x="92" y="91"/>
                  </a:cxn>
                  <a:cxn ang="0">
                    <a:pos x="92" y="121"/>
                  </a:cxn>
                  <a:cxn ang="0">
                    <a:pos x="69" y="144"/>
                  </a:cxn>
                  <a:cxn ang="0">
                    <a:pos x="50" y="160"/>
                  </a:cxn>
                  <a:cxn ang="0">
                    <a:pos x="69" y="167"/>
                  </a:cxn>
                  <a:cxn ang="0">
                    <a:pos x="75" y="182"/>
                  </a:cxn>
                </a:cxnLst>
                <a:rect l="0" t="0" r="r" b="b"/>
                <a:pathLst>
                  <a:path w="94" h="209">
                    <a:moveTo>
                      <a:pt x="75" y="182"/>
                    </a:moveTo>
                    <a:cubicBezTo>
                      <a:pt x="75" y="186"/>
                      <a:pt x="75" y="189"/>
                      <a:pt x="73" y="192"/>
                    </a:cubicBezTo>
                    <a:cubicBezTo>
                      <a:pt x="72" y="196"/>
                      <a:pt x="69" y="199"/>
                      <a:pt x="66" y="201"/>
                    </a:cubicBezTo>
                    <a:cubicBezTo>
                      <a:pt x="63" y="203"/>
                      <a:pt x="58" y="205"/>
                      <a:pt x="53" y="207"/>
                    </a:cubicBezTo>
                    <a:cubicBezTo>
                      <a:pt x="48" y="208"/>
                      <a:pt x="42" y="209"/>
                      <a:pt x="34" y="209"/>
                    </a:cubicBezTo>
                    <a:cubicBezTo>
                      <a:pt x="33" y="209"/>
                      <a:pt x="31" y="209"/>
                      <a:pt x="29" y="209"/>
                    </a:cubicBezTo>
                    <a:cubicBezTo>
                      <a:pt x="28" y="209"/>
                      <a:pt x="26" y="209"/>
                      <a:pt x="24" y="208"/>
                    </a:cubicBezTo>
                    <a:cubicBezTo>
                      <a:pt x="24" y="193"/>
                      <a:pt x="24" y="193"/>
                      <a:pt x="24" y="193"/>
                    </a:cubicBezTo>
                    <a:cubicBezTo>
                      <a:pt x="26" y="194"/>
                      <a:pt x="28" y="194"/>
                      <a:pt x="29" y="194"/>
                    </a:cubicBezTo>
                    <a:cubicBezTo>
                      <a:pt x="31" y="194"/>
                      <a:pt x="32" y="194"/>
                      <a:pt x="34" y="194"/>
                    </a:cubicBezTo>
                    <a:cubicBezTo>
                      <a:pt x="37" y="194"/>
                      <a:pt x="40" y="193"/>
                      <a:pt x="42" y="193"/>
                    </a:cubicBezTo>
                    <a:cubicBezTo>
                      <a:pt x="44" y="192"/>
                      <a:pt x="46" y="191"/>
                      <a:pt x="48" y="190"/>
                    </a:cubicBezTo>
                    <a:cubicBezTo>
                      <a:pt x="49" y="189"/>
                      <a:pt x="50" y="188"/>
                      <a:pt x="51" y="186"/>
                    </a:cubicBezTo>
                    <a:cubicBezTo>
                      <a:pt x="51" y="185"/>
                      <a:pt x="52" y="183"/>
                      <a:pt x="52" y="182"/>
                    </a:cubicBezTo>
                    <a:cubicBezTo>
                      <a:pt x="52" y="181"/>
                      <a:pt x="52" y="180"/>
                      <a:pt x="51" y="179"/>
                    </a:cubicBezTo>
                    <a:cubicBezTo>
                      <a:pt x="50" y="177"/>
                      <a:pt x="49" y="176"/>
                      <a:pt x="48" y="175"/>
                    </a:cubicBezTo>
                    <a:cubicBezTo>
                      <a:pt x="47" y="174"/>
                      <a:pt x="45" y="174"/>
                      <a:pt x="43" y="173"/>
                    </a:cubicBezTo>
                    <a:cubicBezTo>
                      <a:pt x="41" y="172"/>
                      <a:pt x="38" y="172"/>
                      <a:pt x="35" y="172"/>
                    </a:cubicBezTo>
                    <a:cubicBezTo>
                      <a:pt x="35" y="172"/>
                      <a:pt x="34" y="172"/>
                      <a:pt x="33" y="172"/>
                    </a:cubicBezTo>
                    <a:cubicBezTo>
                      <a:pt x="32" y="172"/>
                      <a:pt x="31" y="172"/>
                      <a:pt x="30" y="172"/>
                    </a:cubicBezTo>
                    <a:cubicBezTo>
                      <a:pt x="30" y="150"/>
                      <a:pt x="30" y="150"/>
                      <a:pt x="30" y="150"/>
                    </a:cubicBezTo>
                    <a:cubicBezTo>
                      <a:pt x="28" y="150"/>
                      <a:pt x="25" y="150"/>
                      <a:pt x="22" y="149"/>
                    </a:cubicBezTo>
                    <a:cubicBezTo>
                      <a:pt x="19" y="149"/>
                      <a:pt x="17" y="148"/>
                      <a:pt x="14" y="147"/>
                    </a:cubicBezTo>
                    <a:cubicBezTo>
                      <a:pt x="11" y="147"/>
                      <a:pt x="9" y="146"/>
                      <a:pt x="6" y="145"/>
                    </a:cubicBezTo>
                    <a:cubicBezTo>
                      <a:pt x="4" y="144"/>
                      <a:pt x="1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2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29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4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0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4" y="100"/>
                      <a:pt x="94" y="106"/>
                    </a:cubicBezTo>
                    <a:cubicBezTo>
                      <a:pt x="94" y="111"/>
                      <a:pt x="94" y="117"/>
                      <a:pt x="92" y="121"/>
                    </a:cubicBezTo>
                    <a:cubicBezTo>
                      <a:pt x="90" y="126"/>
                      <a:pt x="87" y="131"/>
                      <a:pt x="83" y="135"/>
                    </a:cubicBezTo>
                    <a:cubicBezTo>
                      <a:pt x="80" y="138"/>
                      <a:pt x="75" y="142"/>
                      <a:pt x="69" y="144"/>
                    </a:cubicBezTo>
                    <a:cubicBezTo>
                      <a:pt x="64" y="147"/>
                      <a:pt x="58" y="149"/>
                      <a:pt x="50" y="150"/>
                    </a:cubicBezTo>
                    <a:cubicBezTo>
                      <a:pt x="50" y="160"/>
                      <a:pt x="50" y="160"/>
                      <a:pt x="50" y="160"/>
                    </a:cubicBezTo>
                    <a:cubicBezTo>
                      <a:pt x="55" y="160"/>
                      <a:pt x="58" y="161"/>
                      <a:pt x="61" y="162"/>
                    </a:cubicBezTo>
                    <a:cubicBezTo>
                      <a:pt x="65" y="163"/>
                      <a:pt x="67" y="165"/>
                      <a:pt x="69" y="167"/>
                    </a:cubicBezTo>
                    <a:cubicBezTo>
                      <a:pt x="71" y="169"/>
                      <a:pt x="73" y="171"/>
                      <a:pt x="74" y="174"/>
                    </a:cubicBezTo>
                    <a:cubicBezTo>
                      <a:pt x="75" y="176"/>
                      <a:pt x="75" y="179"/>
                      <a:pt x="75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E45C0544-F894-4798-8021-A730C049F9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247097" y="6257059"/>
                <a:ext cx="102797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088CEF8F-FDFA-4674-ADA2-3FDCDB58CA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369459" y="6205329"/>
                <a:ext cx="103461" cy="166797"/>
              </a:xfrm>
              <a:custGeom>
                <a:avLst/>
                <a:gdLst/>
                <a:ahLst/>
                <a:cxnLst>
                  <a:cxn ang="0">
                    <a:pos x="212" y="503"/>
                  </a:cxn>
                  <a:cxn ang="0">
                    <a:pos x="78" y="340"/>
                  </a:cxn>
                  <a:cxn ang="0">
                    <a:pos x="78" y="340"/>
                  </a:cxn>
                  <a:cxn ang="0">
                    <a:pos x="78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319"/>
                  </a:cxn>
                  <a:cxn ang="0">
                    <a:pos x="78" y="319"/>
                  </a:cxn>
                  <a:cxn ang="0">
                    <a:pos x="205" y="163"/>
                  </a:cxn>
                  <a:cxn ang="0">
                    <a:pos x="302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2" y="503"/>
                  </a:cxn>
                </a:cxnLst>
                <a:rect l="0" t="0" r="r" b="b"/>
                <a:pathLst>
                  <a:path w="312" h="503">
                    <a:moveTo>
                      <a:pt x="212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D5A9C48E-2FDB-4DFE-8014-AFA305455FA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484526" y="6205329"/>
                <a:ext cx="104124" cy="166797"/>
              </a:xfrm>
              <a:custGeom>
                <a:avLst/>
                <a:gdLst/>
                <a:ahLst/>
                <a:cxnLst>
                  <a:cxn ang="0">
                    <a:pos x="213" y="503"/>
                  </a:cxn>
                  <a:cxn ang="0">
                    <a:pos x="78" y="340"/>
                  </a:cxn>
                  <a:cxn ang="0">
                    <a:pos x="78" y="340"/>
                  </a:cxn>
                  <a:cxn ang="0">
                    <a:pos x="78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319"/>
                  </a:cxn>
                  <a:cxn ang="0">
                    <a:pos x="78" y="319"/>
                  </a:cxn>
                  <a:cxn ang="0">
                    <a:pos x="206" y="163"/>
                  </a:cxn>
                  <a:cxn ang="0">
                    <a:pos x="302" y="163"/>
                  </a:cxn>
                  <a:cxn ang="0">
                    <a:pos x="158" y="326"/>
                  </a:cxn>
                  <a:cxn ang="0">
                    <a:pos x="314" y="503"/>
                  </a:cxn>
                  <a:cxn ang="0">
                    <a:pos x="213" y="503"/>
                  </a:cxn>
                </a:cxnLst>
                <a:rect l="0" t="0" r="r" b="b"/>
                <a:pathLst>
                  <a:path w="314" h="503">
                    <a:moveTo>
                      <a:pt x="213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6" y="163"/>
                    </a:lnTo>
                    <a:lnTo>
                      <a:pt x="302" y="163"/>
                    </a:lnTo>
                    <a:lnTo>
                      <a:pt x="158" y="326"/>
                    </a:lnTo>
                    <a:lnTo>
                      <a:pt x="314" y="503"/>
                    </a:lnTo>
                    <a:lnTo>
                      <a:pt x="213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390C6FF2-068D-4B6E-8A9F-658C213E639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597272" y="6212293"/>
                <a:ext cx="100476" cy="163149"/>
              </a:xfrm>
              <a:custGeom>
                <a:avLst/>
                <a:gdLst/>
                <a:ahLst/>
                <a:cxnLst>
                  <a:cxn ang="0">
                    <a:pos x="95" y="204"/>
                  </a:cxn>
                  <a:cxn ang="0">
                    <a:pos x="95" y="183"/>
                  </a:cxn>
                  <a:cxn ang="0">
                    <a:pos x="95" y="183"/>
                  </a:cxn>
                  <a:cxn ang="0">
                    <a:pos x="88" y="192"/>
                  </a:cxn>
                  <a:cxn ang="0">
                    <a:pos x="78" y="200"/>
                  </a:cxn>
                  <a:cxn ang="0">
                    <a:pos x="66" y="206"/>
                  </a:cxn>
                  <a:cxn ang="0">
                    <a:pos x="51" y="208"/>
                  </a:cxn>
                  <a:cxn ang="0">
                    <a:pos x="13" y="193"/>
                  </a:cxn>
                  <a:cxn ang="0">
                    <a:pos x="0" y="148"/>
                  </a:cxn>
                  <a:cxn ang="0">
                    <a:pos x="0" y="60"/>
                  </a:cxn>
                  <a:cxn ang="0">
                    <a:pos x="33" y="60"/>
                  </a:cxn>
                  <a:cxn ang="0">
                    <a:pos x="33" y="144"/>
                  </a:cxn>
                  <a:cxn ang="0">
                    <a:pos x="35" y="161"/>
                  </a:cxn>
                  <a:cxn ang="0">
                    <a:pos x="41" y="173"/>
                  </a:cxn>
                  <a:cxn ang="0">
                    <a:pos x="51" y="179"/>
                  </a:cxn>
                  <a:cxn ang="0">
                    <a:pos x="63" y="181"/>
                  </a:cxn>
                  <a:cxn ang="0">
                    <a:pos x="75" y="179"/>
                  </a:cxn>
                  <a:cxn ang="0">
                    <a:pos x="86" y="171"/>
                  </a:cxn>
                  <a:cxn ang="0">
                    <a:pos x="93" y="160"/>
                  </a:cxn>
                  <a:cxn ang="0">
                    <a:pos x="95" y="144"/>
                  </a:cxn>
                  <a:cxn ang="0">
                    <a:pos x="95" y="60"/>
                  </a:cxn>
                  <a:cxn ang="0">
                    <a:pos x="128" y="60"/>
                  </a:cxn>
                  <a:cxn ang="0">
                    <a:pos x="128" y="204"/>
                  </a:cxn>
                  <a:cxn ang="0">
                    <a:pos x="95" y="204"/>
                  </a:cxn>
                  <a:cxn ang="0">
                    <a:pos x="53" y="17"/>
                  </a:cxn>
                  <a:cxn ang="0">
                    <a:pos x="52" y="23"/>
                  </a:cxn>
                  <a:cxn ang="0">
                    <a:pos x="48" y="28"/>
                  </a:cxn>
                  <a:cxn ang="0">
                    <a:pos x="43" y="32"/>
                  </a:cxn>
                  <a:cxn ang="0">
                    <a:pos x="36" y="33"/>
                  </a:cxn>
                  <a:cxn ang="0">
                    <a:pos x="29" y="32"/>
                  </a:cxn>
                  <a:cxn ang="0">
                    <a:pos x="23" y="28"/>
                  </a:cxn>
                  <a:cxn ang="0">
                    <a:pos x="20" y="23"/>
                  </a:cxn>
                  <a:cxn ang="0">
                    <a:pos x="18" y="17"/>
                  </a:cxn>
                  <a:cxn ang="0">
                    <a:pos x="20" y="10"/>
                  </a:cxn>
                  <a:cxn ang="0">
                    <a:pos x="23" y="5"/>
                  </a:cxn>
                  <a:cxn ang="0">
                    <a:pos x="29" y="1"/>
                  </a:cxn>
                  <a:cxn ang="0">
                    <a:pos x="36" y="0"/>
                  </a:cxn>
                  <a:cxn ang="0">
                    <a:pos x="43" y="1"/>
                  </a:cxn>
                  <a:cxn ang="0">
                    <a:pos x="48" y="5"/>
                  </a:cxn>
                  <a:cxn ang="0">
                    <a:pos x="52" y="10"/>
                  </a:cxn>
                  <a:cxn ang="0">
                    <a:pos x="53" y="17"/>
                  </a:cxn>
                  <a:cxn ang="0">
                    <a:pos x="113" y="17"/>
                  </a:cxn>
                  <a:cxn ang="0">
                    <a:pos x="111" y="23"/>
                  </a:cxn>
                  <a:cxn ang="0">
                    <a:pos x="108" y="28"/>
                  </a:cxn>
                  <a:cxn ang="0">
                    <a:pos x="102" y="32"/>
                  </a:cxn>
                  <a:cxn ang="0">
                    <a:pos x="95" y="33"/>
                  </a:cxn>
                  <a:cxn ang="0">
                    <a:pos x="88" y="32"/>
                  </a:cxn>
                  <a:cxn ang="0">
                    <a:pos x="83" y="28"/>
                  </a:cxn>
                  <a:cxn ang="0">
                    <a:pos x="79" y="23"/>
                  </a:cxn>
                  <a:cxn ang="0">
                    <a:pos x="78" y="17"/>
                  </a:cxn>
                  <a:cxn ang="0">
                    <a:pos x="79" y="10"/>
                  </a:cxn>
                  <a:cxn ang="0">
                    <a:pos x="83" y="5"/>
                  </a:cxn>
                  <a:cxn ang="0">
                    <a:pos x="88" y="1"/>
                  </a:cxn>
                  <a:cxn ang="0">
                    <a:pos x="95" y="0"/>
                  </a:cxn>
                  <a:cxn ang="0">
                    <a:pos x="102" y="1"/>
                  </a:cxn>
                  <a:cxn ang="0">
                    <a:pos x="108" y="5"/>
                  </a:cxn>
                  <a:cxn ang="0">
                    <a:pos x="111" y="10"/>
                  </a:cxn>
                  <a:cxn ang="0">
                    <a:pos x="113" y="17"/>
                  </a:cxn>
                </a:cxnLst>
                <a:rect l="0" t="0" r="r" b="b"/>
                <a:pathLst>
                  <a:path w="128" h="208">
                    <a:moveTo>
                      <a:pt x="95" y="204"/>
                    </a:moveTo>
                    <a:cubicBezTo>
                      <a:pt x="95" y="183"/>
                      <a:pt x="95" y="183"/>
                      <a:pt x="95" y="183"/>
                    </a:cubicBezTo>
                    <a:cubicBezTo>
                      <a:pt x="95" y="183"/>
                      <a:pt x="95" y="183"/>
                      <a:pt x="95" y="183"/>
                    </a:cubicBezTo>
                    <a:cubicBezTo>
                      <a:pt x="93" y="186"/>
                      <a:pt x="90" y="189"/>
                      <a:pt x="88" y="192"/>
                    </a:cubicBezTo>
                    <a:cubicBezTo>
                      <a:pt x="85" y="195"/>
                      <a:pt x="82" y="198"/>
                      <a:pt x="78" y="200"/>
                    </a:cubicBezTo>
                    <a:cubicBezTo>
                      <a:pt x="74" y="203"/>
                      <a:pt x="70" y="204"/>
                      <a:pt x="66" y="206"/>
                    </a:cubicBezTo>
                    <a:cubicBezTo>
                      <a:pt x="61" y="207"/>
                      <a:pt x="57" y="208"/>
                      <a:pt x="51" y="208"/>
                    </a:cubicBezTo>
                    <a:cubicBezTo>
                      <a:pt x="35" y="208"/>
                      <a:pt x="22" y="203"/>
                      <a:pt x="13" y="193"/>
                    </a:cubicBezTo>
                    <a:cubicBezTo>
                      <a:pt x="4" y="183"/>
                      <a:pt x="0" y="168"/>
                      <a:pt x="0" y="14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3" y="150"/>
                      <a:pt x="34" y="156"/>
                      <a:pt x="35" y="161"/>
                    </a:cubicBezTo>
                    <a:cubicBezTo>
                      <a:pt x="36" y="166"/>
                      <a:pt x="38" y="170"/>
                      <a:pt x="41" y="173"/>
                    </a:cubicBezTo>
                    <a:cubicBezTo>
                      <a:pt x="44" y="176"/>
                      <a:pt x="47" y="178"/>
                      <a:pt x="51" y="179"/>
                    </a:cubicBezTo>
                    <a:cubicBezTo>
                      <a:pt x="54" y="180"/>
                      <a:pt x="58" y="181"/>
                      <a:pt x="63" y="181"/>
                    </a:cubicBezTo>
                    <a:cubicBezTo>
                      <a:pt x="67" y="181"/>
                      <a:pt x="71" y="180"/>
                      <a:pt x="75" y="179"/>
                    </a:cubicBezTo>
                    <a:cubicBezTo>
                      <a:pt x="79" y="177"/>
                      <a:pt x="83" y="175"/>
                      <a:pt x="86" y="171"/>
                    </a:cubicBezTo>
                    <a:cubicBezTo>
                      <a:pt x="89" y="168"/>
                      <a:pt x="91" y="164"/>
                      <a:pt x="93" y="160"/>
                    </a:cubicBezTo>
                    <a:cubicBezTo>
                      <a:pt x="95" y="155"/>
                      <a:pt x="95" y="149"/>
                      <a:pt x="95" y="144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8" y="204"/>
                      <a:pt x="128" y="204"/>
                      <a:pt x="128" y="204"/>
                    </a:cubicBezTo>
                    <a:lnTo>
                      <a:pt x="95" y="204"/>
                    </a:lnTo>
                    <a:close/>
                    <a:moveTo>
                      <a:pt x="53" y="17"/>
                    </a:moveTo>
                    <a:cubicBezTo>
                      <a:pt x="53" y="19"/>
                      <a:pt x="53" y="21"/>
                      <a:pt x="52" y="23"/>
                    </a:cubicBezTo>
                    <a:cubicBezTo>
                      <a:pt x="51" y="25"/>
                      <a:pt x="50" y="27"/>
                      <a:pt x="48" y="28"/>
                    </a:cubicBezTo>
                    <a:cubicBezTo>
                      <a:pt x="47" y="30"/>
                      <a:pt x="45" y="31"/>
                      <a:pt x="43" y="32"/>
                    </a:cubicBezTo>
                    <a:cubicBezTo>
                      <a:pt x="41" y="33"/>
                      <a:pt x="38" y="33"/>
                      <a:pt x="36" y="33"/>
                    </a:cubicBezTo>
                    <a:cubicBezTo>
                      <a:pt x="33" y="33"/>
                      <a:pt x="31" y="33"/>
                      <a:pt x="29" y="32"/>
                    </a:cubicBezTo>
                    <a:cubicBezTo>
                      <a:pt x="27" y="31"/>
                      <a:pt x="25" y="30"/>
                      <a:pt x="23" y="28"/>
                    </a:cubicBezTo>
                    <a:cubicBezTo>
                      <a:pt x="22" y="27"/>
                      <a:pt x="21" y="25"/>
                      <a:pt x="20" y="23"/>
                    </a:cubicBezTo>
                    <a:cubicBezTo>
                      <a:pt x="19" y="21"/>
                      <a:pt x="18" y="19"/>
                      <a:pt x="18" y="17"/>
                    </a:cubicBezTo>
                    <a:cubicBezTo>
                      <a:pt x="18" y="14"/>
                      <a:pt x="19" y="12"/>
                      <a:pt x="20" y="10"/>
                    </a:cubicBezTo>
                    <a:cubicBezTo>
                      <a:pt x="21" y="8"/>
                      <a:pt x="22" y="6"/>
                      <a:pt x="23" y="5"/>
                    </a:cubicBezTo>
                    <a:cubicBezTo>
                      <a:pt x="25" y="3"/>
                      <a:pt x="27" y="2"/>
                      <a:pt x="29" y="1"/>
                    </a:cubicBezTo>
                    <a:cubicBezTo>
                      <a:pt x="31" y="0"/>
                      <a:pt x="33" y="0"/>
                      <a:pt x="36" y="0"/>
                    </a:cubicBezTo>
                    <a:cubicBezTo>
                      <a:pt x="38" y="0"/>
                      <a:pt x="41" y="0"/>
                      <a:pt x="43" y="1"/>
                    </a:cubicBezTo>
                    <a:cubicBezTo>
                      <a:pt x="45" y="2"/>
                      <a:pt x="47" y="3"/>
                      <a:pt x="48" y="5"/>
                    </a:cubicBezTo>
                    <a:cubicBezTo>
                      <a:pt x="50" y="6"/>
                      <a:pt x="51" y="8"/>
                      <a:pt x="52" y="10"/>
                    </a:cubicBezTo>
                    <a:cubicBezTo>
                      <a:pt x="53" y="12"/>
                      <a:pt x="53" y="14"/>
                      <a:pt x="53" y="17"/>
                    </a:cubicBezTo>
                    <a:close/>
                    <a:moveTo>
                      <a:pt x="113" y="17"/>
                    </a:moveTo>
                    <a:cubicBezTo>
                      <a:pt x="113" y="19"/>
                      <a:pt x="112" y="21"/>
                      <a:pt x="111" y="23"/>
                    </a:cubicBezTo>
                    <a:cubicBezTo>
                      <a:pt x="110" y="25"/>
                      <a:pt x="109" y="27"/>
                      <a:pt x="108" y="28"/>
                    </a:cubicBezTo>
                    <a:cubicBezTo>
                      <a:pt x="106" y="30"/>
                      <a:pt x="104" y="31"/>
                      <a:pt x="102" y="32"/>
                    </a:cubicBezTo>
                    <a:cubicBezTo>
                      <a:pt x="100" y="33"/>
                      <a:pt x="98" y="33"/>
                      <a:pt x="95" y="33"/>
                    </a:cubicBezTo>
                    <a:cubicBezTo>
                      <a:pt x="93" y="33"/>
                      <a:pt x="90" y="33"/>
                      <a:pt x="88" y="32"/>
                    </a:cubicBezTo>
                    <a:cubicBezTo>
                      <a:pt x="86" y="31"/>
                      <a:pt x="84" y="30"/>
                      <a:pt x="83" y="28"/>
                    </a:cubicBezTo>
                    <a:cubicBezTo>
                      <a:pt x="81" y="27"/>
                      <a:pt x="80" y="25"/>
                      <a:pt x="79" y="23"/>
                    </a:cubicBezTo>
                    <a:cubicBezTo>
                      <a:pt x="78" y="21"/>
                      <a:pt x="78" y="19"/>
                      <a:pt x="78" y="17"/>
                    </a:cubicBezTo>
                    <a:cubicBezTo>
                      <a:pt x="78" y="14"/>
                      <a:pt x="78" y="12"/>
                      <a:pt x="79" y="10"/>
                    </a:cubicBezTo>
                    <a:cubicBezTo>
                      <a:pt x="80" y="8"/>
                      <a:pt x="81" y="6"/>
                      <a:pt x="83" y="5"/>
                    </a:cubicBezTo>
                    <a:cubicBezTo>
                      <a:pt x="84" y="3"/>
                      <a:pt x="86" y="2"/>
                      <a:pt x="88" y="1"/>
                    </a:cubicBezTo>
                    <a:cubicBezTo>
                      <a:pt x="90" y="0"/>
                      <a:pt x="93" y="0"/>
                      <a:pt x="95" y="0"/>
                    </a:cubicBezTo>
                    <a:cubicBezTo>
                      <a:pt x="98" y="0"/>
                      <a:pt x="100" y="0"/>
                      <a:pt x="102" y="1"/>
                    </a:cubicBezTo>
                    <a:cubicBezTo>
                      <a:pt x="104" y="2"/>
                      <a:pt x="106" y="3"/>
                      <a:pt x="108" y="5"/>
                    </a:cubicBezTo>
                    <a:cubicBezTo>
                      <a:pt x="109" y="6"/>
                      <a:pt x="110" y="8"/>
                      <a:pt x="111" y="10"/>
                    </a:cubicBezTo>
                    <a:cubicBezTo>
                      <a:pt x="112" y="12"/>
                      <a:pt x="113" y="14"/>
                      <a:pt x="113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86D02054-FFC2-4DC2-8CE2-6A4B30B120C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27261" y="6257723"/>
                <a:ext cx="64995" cy="114403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4" y="31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1" y="32"/>
                  </a:cxn>
                  <a:cxn ang="0">
                    <a:pos x="41" y="41"/>
                  </a:cxn>
                  <a:cxn ang="0">
                    <a:pos x="35" y="54"/>
                  </a:cxn>
                  <a:cxn ang="0">
                    <a:pos x="32" y="73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8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2"/>
                      <a:pt x="76" y="31"/>
                      <a:pt x="74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1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8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68A8BAF1-B8C9-4C2B-BAB5-D0E21B32D52D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6805851" y="6205329"/>
                <a:ext cx="25534" cy="166797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C240A0FF-BC5B-4DB7-800F-0265FCE8BF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852607" y="6257059"/>
                <a:ext cx="102797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4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9344833F-822A-48B5-B9C8-4297DB82FBE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974969" y="6257723"/>
                <a:ext cx="64995" cy="114403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8844132-490A-472D-AE5C-2959DE4097AB}"/>
                </a:ext>
              </a:extLst>
            </p:cNvPr>
            <p:cNvGrpSpPr/>
            <p:nvPr/>
          </p:nvGrpSpPr>
          <p:grpSpPr bwMode="black">
            <a:xfrm>
              <a:off x="6803199" y="2526022"/>
              <a:ext cx="915643" cy="323947"/>
              <a:chOff x="7376591" y="6134773"/>
              <a:chExt cx="919129" cy="336446"/>
            </a:xfrm>
            <a:grpFill/>
            <a:effectLst/>
          </p:grpSpPr>
          <p:sp>
            <p:nvSpPr>
              <p:cNvPr id="126" name="Freeform 24">
                <a:extLst>
                  <a:ext uri="{FF2B5EF4-FFF2-40B4-BE49-F238E27FC236}">
                    <a16:creationId xmlns:a16="http://schemas.microsoft.com/office/drawing/2014/main" id="{EA2C2A8F-B145-4502-8851-A97B6F6CAEA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84332" y="6141379"/>
                <a:ext cx="40319" cy="3918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7" name="Freeform 25">
                <a:extLst>
                  <a:ext uri="{FF2B5EF4-FFF2-40B4-BE49-F238E27FC236}">
                    <a16:creationId xmlns:a16="http://schemas.microsoft.com/office/drawing/2014/main" id="{815E7882-A35B-4821-AAC3-3A205266C6C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116906" y="6158463"/>
                <a:ext cx="39863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4" y="25"/>
                  </a:cxn>
                  <a:cxn ang="0">
                    <a:pos x="49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4" h="73">
                    <a:moveTo>
                      <a:pt x="21" y="0"/>
                    </a:moveTo>
                    <a:cubicBezTo>
                      <a:pt x="39" y="9"/>
                      <a:pt x="56" y="17"/>
                      <a:pt x="74" y="25"/>
                    </a:cubicBezTo>
                    <a:cubicBezTo>
                      <a:pt x="66" y="41"/>
                      <a:pt x="58" y="57"/>
                      <a:pt x="49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8" name="Freeform 26">
                <a:extLst>
                  <a:ext uri="{FF2B5EF4-FFF2-40B4-BE49-F238E27FC236}">
                    <a16:creationId xmlns:a16="http://schemas.microsoft.com/office/drawing/2014/main" id="{80A3E8F1-350F-4D14-81B3-5EC4368EC2B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17134" y="6172131"/>
                <a:ext cx="40319" cy="3918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7" y="41"/>
                      <a:pt x="58" y="57"/>
                      <a:pt x="50" y="73"/>
                    </a:cubicBezTo>
                    <a:cubicBezTo>
                      <a:pt x="34" y="64"/>
                      <a:pt x="17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9" name="Freeform 27">
                <a:extLst>
                  <a:ext uri="{FF2B5EF4-FFF2-40B4-BE49-F238E27FC236}">
                    <a16:creationId xmlns:a16="http://schemas.microsoft.com/office/drawing/2014/main" id="{BE54526B-1D68-4129-8AF7-51C65960856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77498" y="6174181"/>
                <a:ext cx="39863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4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4" h="73">
                    <a:moveTo>
                      <a:pt x="21" y="0"/>
                    </a:moveTo>
                    <a:cubicBezTo>
                      <a:pt x="39" y="8"/>
                      <a:pt x="57" y="17"/>
                      <a:pt x="74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0" name="Freeform 28">
                <a:extLst>
                  <a:ext uri="{FF2B5EF4-FFF2-40B4-BE49-F238E27FC236}">
                    <a16:creationId xmlns:a16="http://schemas.microsoft.com/office/drawing/2014/main" id="{452E79FD-88F5-4F4E-AE08-DFE3A17E80F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77726" y="6187620"/>
                <a:ext cx="40546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5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1" name="Freeform 29">
                <a:extLst>
                  <a:ext uri="{FF2B5EF4-FFF2-40B4-BE49-F238E27FC236}">
                    <a16:creationId xmlns:a16="http://schemas.microsoft.com/office/drawing/2014/main" id="{89C588D0-22C2-48C2-B13F-68CDA4A4500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76591" y="6239329"/>
                <a:ext cx="159452" cy="231890"/>
              </a:xfrm>
              <a:custGeom>
                <a:avLst/>
                <a:gdLst/>
                <a:ahLst/>
                <a:cxnLst>
                  <a:cxn ang="0">
                    <a:pos x="293" y="196"/>
                  </a:cxn>
                  <a:cxn ang="0">
                    <a:pos x="114" y="236"/>
                  </a:cxn>
                  <a:cxn ang="0">
                    <a:pos x="131" y="430"/>
                  </a:cxn>
                  <a:cxn ang="0">
                    <a:pos x="129" y="430"/>
                  </a:cxn>
                  <a:cxn ang="0">
                    <a:pos x="237" y="142"/>
                  </a:cxn>
                  <a:cxn ang="0">
                    <a:pos x="237" y="140"/>
                  </a:cxn>
                  <a:cxn ang="0">
                    <a:pos x="218" y="119"/>
                  </a:cxn>
                  <a:cxn ang="0">
                    <a:pos x="170" y="104"/>
                  </a:cxn>
                  <a:cxn ang="0">
                    <a:pos x="135" y="123"/>
                  </a:cxn>
                  <a:cxn ang="0">
                    <a:pos x="126" y="119"/>
                  </a:cxn>
                  <a:cxn ang="0">
                    <a:pos x="293" y="196"/>
                  </a:cxn>
                </a:cxnLst>
                <a:rect l="0" t="0" r="r" b="b"/>
                <a:pathLst>
                  <a:path w="296" h="430">
                    <a:moveTo>
                      <a:pt x="293" y="196"/>
                    </a:moveTo>
                    <a:cubicBezTo>
                      <a:pt x="222" y="194"/>
                      <a:pt x="147" y="199"/>
                      <a:pt x="114" y="236"/>
                    </a:cubicBezTo>
                    <a:cubicBezTo>
                      <a:pt x="114" y="300"/>
                      <a:pt x="163" y="369"/>
                      <a:pt x="131" y="430"/>
                    </a:cubicBezTo>
                    <a:cubicBezTo>
                      <a:pt x="131" y="430"/>
                      <a:pt x="130" y="430"/>
                      <a:pt x="129" y="430"/>
                    </a:cubicBezTo>
                    <a:cubicBezTo>
                      <a:pt x="107" y="295"/>
                      <a:pt x="0" y="144"/>
                      <a:pt x="237" y="142"/>
                    </a:cubicBezTo>
                    <a:cubicBezTo>
                      <a:pt x="237" y="141"/>
                      <a:pt x="237" y="141"/>
                      <a:pt x="237" y="140"/>
                    </a:cubicBezTo>
                    <a:cubicBezTo>
                      <a:pt x="231" y="133"/>
                      <a:pt x="224" y="126"/>
                      <a:pt x="218" y="119"/>
                    </a:cubicBezTo>
                    <a:cubicBezTo>
                      <a:pt x="202" y="112"/>
                      <a:pt x="196" y="104"/>
                      <a:pt x="170" y="104"/>
                    </a:cubicBezTo>
                    <a:cubicBezTo>
                      <a:pt x="159" y="110"/>
                      <a:pt x="143" y="127"/>
                      <a:pt x="135" y="123"/>
                    </a:cubicBezTo>
                    <a:cubicBezTo>
                      <a:pt x="132" y="122"/>
                      <a:pt x="129" y="120"/>
                      <a:pt x="126" y="119"/>
                    </a:cubicBezTo>
                    <a:cubicBezTo>
                      <a:pt x="179" y="0"/>
                      <a:pt x="296" y="71"/>
                      <a:pt x="293" y="19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2" name="Freeform 30">
                <a:extLst>
                  <a:ext uri="{FF2B5EF4-FFF2-40B4-BE49-F238E27FC236}">
                    <a16:creationId xmlns:a16="http://schemas.microsoft.com/office/drawing/2014/main" id="{D172E4E3-6254-4E46-99C8-E07BF9744B4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545838" y="6134773"/>
                <a:ext cx="749882" cy="298633"/>
              </a:xfrm>
              <a:custGeom>
                <a:avLst/>
                <a:gdLst/>
                <a:ahLst/>
                <a:cxnLst>
                  <a:cxn ang="0">
                    <a:pos x="981" y="334"/>
                  </a:cxn>
                  <a:cxn ang="0">
                    <a:pos x="1113" y="334"/>
                  </a:cxn>
                  <a:cxn ang="0">
                    <a:pos x="1102" y="184"/>
                  </a:cxn>
                  <a:cxn ang="0">
                    <a:pos x="1102" y="188"/>
                  </a:cxn>
                  <a:cxn ang="0">
                    <a:pos x="1136" y="334"/>
                  </a:cxn>
                  <a:cxn ang="0">
                    <a:pos x="1344" y="213"/>
                  </a:cxn>
                  <a:cxn ang="0">
                    <a:pos x="1392" y="390"/>
                  </a:cxn>
                  <a:cxn ang="0">
                    <a:pos x="1253" y="351"/>
                  </a:cxn>
                  <a:cxn ang="0">
                    <a:pos x="1000" y="390"/>
                  </a:cxn>
                  <a:cxn ang="0">
                    <a:pos x="894" y="369"/>
                  </a:cxn>
                  <a:cxn ang="0">
                    <a:pos x="850" y="390"/>
                  </a:cxn>
                  <a:cxn ang="0">
                    <a:pos x="739" y="371"/>
                  </a:cxn>
                  <a:cxn ang="0">
                    <a:pos x="645" y="390"/>
                  </a:cxn>
                  <a:cxn ang="0">
                    <a:pos x="453" y="267"/>
                  </a:cxn>
                  <a:cxn ang="0">
                    <a:pos x="297" y="390"/>
                  </a:cxn>
                  <a:cxn ang="0">
                    <a:pos x="155" y="545"/>
                  </a:cxn>
                  <a:cxn ang="0">
                    <a:pos x="52" y="526"/>
                  </a:cxn>
                  <a:cxn ang="0">
                    <a:pos x="0" y="505"/>
                  </a:cxn>
                  <a:cxn ang="0">
                    <a:pos x="4" y="493"/>
                  </a:cxn>
                  <a:cxn ang="0">
                    <a:pos x="113" y="507"/>
                  </a:cxn>
                  <a:cxn ang="0">
                    <a:pos x="272" y="326"/>
                  </a:cxn>
                  <a:cxn ang="0">
                    <a:pos x="226" y="252"/>
                  </a:cxn>
                  <a:cxn ang="0">
                    <a:pos x="246" y="202"/>
                  </a:cxn>
                  <a:cxn ang="0">
                    <a:pos x="257" y="211"/>
                  </a:cxn>
                  <a:cxn ang="0">
                    <a:pos x="297" y="334"/>
                  </a:cxn>
                  <a:cxn ang="0">
                    <a:pos x="424" y="302"/>
                  </a:cxn>
                  <a:cxn ang="0">
                    <a:pos x="384" y="221"/>
                  </a:cxn>
                  <a:cxn ang="0">
                    <a:pos x="376" y="230"/>
                  </a:cxn>
                  <a:cxn ang="0">
                    <a:pos x="318" y="181"/>
                  </a:cxn>
                  <a:cxn ang="0">
                    <a:pos x="522" y="0"/>
                  </a:cxn>
                  <a:cxn ang="0">
                    <a:pos x="522" y="56"/>
                  </a:cxn>
                  <a:cxn ang="0">
                    <a:pos x="359" y="121"/>
                  </a:cxn>
                  <a:cxn ang="0">
                    <a:pos x="420" y="177"/>
                  </a:cxn>
                  <a:cxn ang="0">
                    <a:pos x="582" y="334"/>
                  </a:cxn>
                  <a:cxn ang="0">
                    <a:pos x="712" y="328"/>
                  </a:cxn>
                  <a:cxn ang="0">
                    <a:pos x="731" y="242"/>
                  </a:cxn>
                  <a:cxn ang="0">
                    <a:pos x="735" y="244"/>
                  </a:cxn>
                  <a:cxn ang="0">
                    <a:pos x="825" y="334"/>
                  </a:cxn>
                  <a:cxn ang="0">
                    <a:pos x="866" y="328"/>
                  </a:cxn>
                  <a:cxn ang="0">
                    <a:pos x="885" y="242"/>
                  </a:cxn>
                  <a:cxn ang="0">
                    <a:pos x="887" y="246"/>
                  </a:cxn>
                  <a:cxn ang="0">
                    <a:pos x="954" y="332"/>
                  </a:cxn>
                  <a:cxn ang="0">
                    <a:pos x="935" y="257"/>
                  </a:cxn>
                  <a:cxn ang="0">
                    <a:pos x="956" y="221"/>
                  </a:cxn>
                  <a:cxn ang="0">
                    <a:pos x="958" y="221"/>
                  </a:cxn>
                  <a:cxn ang="0">
                    <a:pos x="981" y="334"/>
                  </a:cxn>
                  <a:cxn ang="0">
                    <a:pos x="1357" y="330"/>
                  </a:cxn>
                  <a:cxn ang="0">
                    <a:pos x="1324" y="259"/>
                  </a:cxn>
                  <a:cxn ang="0">
                    <a:pos x="1284" y="298"/>
                  </a:cxn>
                  <a:cxn ang="0">
                    <a:pos x="1357" y="330"/>
                  </a:cxn>
                </a:cxnLst>
                <a:rect l="0" t="0" r="r" b="b"/>
                <a:pathLst>
                  <a:path w="1392" h="554">
                    <a:moveTo>
                      <a:pt x="981" y="334"/>
                    </a:moveTo>
                    <a:cubicBezTo>
                      <a:pt x="1025" y="334"/>
                      <a:pt x="1069" y="334"/>
                      <a:pt x="1113" y="334"/>
                    </a:cubicBezTo>
                    <a:cubicBezTo>
                      <a:pt x="1113" y="258"/>
                      <a:pt x="1048" y="238"/>
                      <a:pt x="1102" y="184"/>
                    </a:cubicBezTo>
                    <a:cubicBezTo>
                      <a:pt x="1102" y="186"/>
                      <a:pt x="1102" y="187"/>
                      <a:pt x="1102" y="188"/>
                    </a:cubicBezTo>
                    <a:cubicBezTo>
                      <a:pt x="1136" y="217"/>
                      <a:pt x="1137" y="270"/>
                      <a:pt x="1136" y="334"/>
                    </a:cubicBezTo>
                    <a:cubicBezTo>
                      <a:pt x="1259" y="335"/>
                      <a:pt x="1246" y="228"/>
                      <a:pt x="1344" y="213"/>
                    </a:cubicBezTo>
                    <a:cubicBezTo>
                      <a:pt x="1367" y="281"/>
                      <a:pt x="1392" y="283"/>
                      <a:pt x="1392" y="390"/>
                    </a:cubicBezTo>
                    <a:cubicBezTo>
                      <a:pt x="1314" y="391"/>
                      <a:pt x="1302" y="366"/>
                      <a:pt x="1253" y="351"/>
                    </a:cubicBezTo>
                    <a:cubicBezTo>
                      <a:pt x="1213" y="406"/>
                      <a:pt x="1094" y="390"/>
                      <a:pt x="1000" y="390"/>
                    </a:cubicBezTo>
                    <a:cubicBezTo>
                      <a:pt x="959" y="390"/>
                      <a:pt x="910" y="394"/>
                      <a:pt x="894" y="369"/>
                    </a:cubicBezTo>
                    <a:cubicBezTo>
                      <a:pt x="881" y="377"/>
                      <a:pt x="869" y="386"/>
                      <a:pt x="850" y="390"/>
                    </a:cubicBezTo>
                    <a:cubicBezTo>
                      <a:pt x="805" y="400"/>
                      <a:pt x="763" y="383"/>
                      <a:pt x="739" y="371"/>
                    </a:cubicBezTo>
                    <a:cubicBezTo>
                      <a:pt x="714" y="387"/>
                      <a:pt x="690" y="390"/>
                      <a:pt x="645" y="390"/>
                    </a:cubicBezTo>
                    <a:cubicBezTo>
                      <a:pt x="509" y="390"/>
                      <a:pt x="525" y="322"/>
                      <a:pt x="453" y="267"/>
                    </a:cubicBezTo>
                    <a:cubicBezTo>
                      <a:pt x="454" y="357"/>
                      <a:pt x="389" y="392"/>
                      <a:pt x="297" y="390"/>
                    </a:cubicBezTo>
                    <a:cubicBezTo>
                      <a:pt x="298" y="458"/>
                      <a:pt x="211" y="533"/>
                      <a:pt x="155" y="545"/>
                    </a:cubicBezTo>
                    <a:cubicBezTo>
                      <a:pt x="115" y="554"/>
                      <a:pt x="77" y="536"/>
                      <a:pt x="52" y="526"/>
                    </a:cubicBezTo>
                    <a:cubicBezTo>
                      <a:pt x="34" y="519"/>
                      <a:pt x="17" y="512"/>
                      <a:pt x="0" y="505"/>
                    </a:cubicBezTo>
                    <a:cubicBezTo>
                      <a:pt x="1" y="501"/>
                      <a:pt x="2" y="497"/>
                      <a:pt x="4" y="493"/>
                    </a:cubicBezTo>
                    <a:cubicBezTo>
                      <a:pt x="31" y="502"/>
                      <a:pt x="76" y="515"/>
                      <a:pt x="113" y="507"/>
                    </a:cubicBezTo>
                    <a:cubicBezTo>
                      <a:pt x="179" y="493"/>
                      <a:pt x="290" y="419"/>
                      <a:pt x="272" y="326"/>
                    </a:cubicBezTo>
                    <a:cubicBezTo>
                      <a:pt x="267" y="297"/>
                      <a:pt x="242" y="272"/>
                      <a:pt x="226" y="252"/>
                    </a:cubicBezTo>
                    <a:cubicBezTo>
                      <a:pt x="233" y="235"/>
                      <a:pt x="239" y="218"/>
                      <a:pt x="246" y="202"/>
                    </a:cubicBezTo>
                    <a:cubicBezTo>
                      <a:pt x="249" y="205"/>
                      <a:pt x="253" y="208"/>
                      <a:pt x="257" y="211"/>
                    </a:cubicBezTo>
                    <a:cubicBezTo>
                      <a:pt x="276" y="251"/>
                      <a:pt x="297" y="267"/>
                      <a:pt x="297" y="334"/>
                    </a:cubicBezTo>
                    <a:cubicBezTo>
                      <a:pt x="347" y="336"/>
                      <a:pt x="404" y="329"/>
                      <a:pt x="424" y="302"/>
                    </a:cubicBezTo>
                    <a:cubicBezTo>
                      <a:pt x="451" y="266"/>
                      <a:pt x="412" y="228"/>
                      <a:pt x="384" y="221"/>
                    </a:cubicBezTo>
                    <a:cubicBezTo>
                      <a:pt x="381" y="224"/>
                      <a:pt x="379" y="227"/>
                      <a:pt x="376" y="230"/>
                    </a:cubicBezTo>
                    <a:cubicBezTo>
                      <a:pt x="354" y="217"/>
                      <a:pt x="335" y="200"/>
                      <a:pt x="318" y="181"/>
                    </a:cubicBezTo>
                    <a:cubicBezTo>
                      <a:pt x="317" y="59"/>
                      <a:pt x="430" y="25"/>
                      <a:pt x="522" y="0"/>
                    </a:cubicBezTo>
                    <a:cubicBezTo>
                      <a:pt x="522" y="19"/>
                      <a:pt x="522" y="37"/>
                      <a:pt x="522" y="56"/>
                    </a:cubicBezTo>
                    <a:cubicBezTo>
                      <a:pt x="482" y="65"/>
                      <a:pt x="381" y="95"/>
                      <a:pt x="359" y="121"/>
                    </a:cubicBezTo>
                    <a:cubicBezTo>
                      <a:pt x="364" y="147"/>
                      <a:pt x="402" y="162"/>
                      <a:pt x="420" y="177"/>
                    </a:cubicBezTo>
                    <a:cubicBezTo>
                      <a:pt x="460" y="207"/>
                      <a:pt x="546" y="325"/>
                      <a:pt x="582" y="334"/>
                    </a:cubicBezTo>
                    <a:cubicBezTo>
                      <a:pt x="603" y="340"/>
                      <a:pt x="701" y="336"/>
                      <a:pt x="712" y="328"/>
                    </a:cubicBezTo>
                    <a:cubicBezTo>
                      <a:pt x="729" y="317"/>
                      <a:pt x="723" y="263"/>
                      <a:pt x="731" y="242"/>
                    </a:cubicBezTo>
                    <a:cubicBezTo>
                      <a:pt x="733" y="243"/>
                      <a:pt x="734" y="243"/>
                      <a:pt x="735" y="244"/>
                    </a:cubicBezTo>
                    <a:cubicBezTo>
                      <a:pt x="743" y="294"/>
                      <a:pt x="764" y="334"/>
                      <a:pt x="825" y="334"/>
                    </a:cubicBezTo>
                    <a:cubicBezTo>
                      <a:pt x="841" y="334"/>
                      <a:pt x="856" y="335"/>
                      <a:pt x="866" y="328"/>
                    </a:cubicBezTo>
                    <a:cubicBezTo>
                      <a:pt x="883" y="317"/>
                      <a:pt x="877" y="263"/>
                      <a:pt x="885" y="242"/>
                    </a:cubicBezTo>
                    <a:cubicBezTo>
                      <a:pt x="885" y="243"/>
                      <a:pt x="886" y="245"/>
                      <a:pt x="887" y="246"/>
                    </a:cubicBezTo>
                    <a:cubicBezTo>
                      <a:pt x="899" y="274"/>
                      <a:pt x="903" y="354"/>
                      <a:pt x="954" y="332"/>
                    </a:cubicBezTo>
                    <a:cubicBezTo>
                      <a:pt x="983" y="318"/>
                      <a:pt x="946" y="266"/>
                      <a:pt x="935" y="257"/>
                    </a:cubicBezTo>
                    <a:cubicBezTo>
                      <a:pt x="942" y="245"/>
                      <a:pt x="949" y="233"/>
                      <a:pt x="956" y="221"/>
                    </a:cubicBezTo>
                    <a:cubicBezTo>
                      <a:pt x="957" y="221"/>
                      <a:pt x="957" y="221"/>
                      <a:pt x="958" y="221"/>
                    </a:cubicBezTo>
                    <a:cubicBezTo>
                      <a:pt x="970" y="255"/>
                      <a:pt x="981" y="280"/>
                      <a:pt x="981" y="334"/>
                    </a:cubicBezTo>
                    <a:close/>
                    <a:moveTo>
                      <a:pt x="1357" y="330"/>
                    </a:moveTo>
                    <a:cubicBezTo>
                      <a:pt x="1356" y="303"/>
                      <a:pt x="1340" y="274"/>
                      <a:pt x="1324" y="259"/>
                    </a:cubicBezTo>
                    <a:cubicBezTo>
                      <a:pt x="1311" y="262"/>
                      <a:pt x="1274" y="291"/>
                      <a:pt x="1284" y="298"/>
                    </a:cubicBezTo>
                    <a:cubicBezTo>
                      <a:pt x="1298" y="316"/>
                      <a:pt x="1327" y="329"/>
                      <a:pt x="1357" y="3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B4B3CD8-AECF-4B45-BD84-11C88307BDC6}"/>
                </a:ext>
              </a:extLst>
            </p:cNvPr>
            <p:cNvGrpSpPr/>
            <p:nvPr/>
          </p:nvGrpSpPr>
          <p:grpSpPr bwMode="black">
            <a:xfrm>
              <a:off x="7910530" y="4706745"/>
              <a:ext cx="712165" cy="180546"/>
              <a:chOff x="420233" y="6191684"/>
              <a:chExt cx="714879" cy="187513"/>
            </a:xfrm>
            <a:grpFill/>
            <a:effectLst/>
          </p:grpSpPr>
          <p:sp>
            <p:nvSpPr>
              <p:cNvPr id="114" name="Freeform 20">
                <a:extLst>
                  <a:ext uri="{FF2B5EF4-FFF2-40B4-BE49-F238E27FC236}">
                    <a16:creationId xmlns:a16="http://schemas.microsoft.com/office/drawing/2014/main" id="{BFAD4EB4-6882-417F-AA79-E704175F43B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0233" y="6223203"/>
                <a:ext cx="114883" cy="155994"/>
              </a:xfrm>
              <a:custGeom>
                <a:avLst/>
                <a:gdLst/>
                <a:ahLst/>
                <a:cxnLst>
                  <a:cxn ang="0">
                    <a:pos x="253" y="323"/>
                  </a:cxn>
                  <a:cxn ang="0">
                    <a:pos x="253" y="271"/>
                  </a:cxn>
                  <a:cxn ang="0">
                    <a:pos x="214" y="289"/>
                  </a:cxn>
                  <a:cxn ang="0">
                    <a:pos x="168" y="295"/>
                  </a:cxn>
                  <a:cxn ang="0">
                    <a:pos x="123" y="286"/>
                  </a:cxn>
                  <a:cxn ang="0">
                    <a:pos x="88" y="263"/>
                  </a:cxn>
                  <a:cxn ang="0">
                    <a:pos x="66" y="225"/>
                  </a:cxn>
                  <a:cxn ang="0">
                    <a:pos x="58" y="175"/>
                  </a:cxn>
                  <a:cxn ang="0">
                    <a:pos x="67" y="121"/>
                  </a:cxn>
                  <a:cxn ang="0">
                    <a:pos x="92" y="82"/>
                  </a:cxn>
                  <a:cxn ang="0">
                    <a:pos x="129" y="57"/>
                  </a:cxn>
                  <a:cxn ang="0">
                    <a:pos x="174" y="49"/>
                  </a:cxn>
                  <a:cxn ang="0">
                    <a:pos x="216" y="55"/>
                  </a:cxn>
                  <a:cxn ang="0">
                    <a:pos x="253" y="70"/>
                  </a:cxn>
                  <a:cxn ang="0">
                    <a:pos x="253" y="14"/>
                  </a:cxn>
                  <a:cxn ang="0">
                    <a:pos x="238" y="8"/>
                  </a:cxn>
                  <a:cxn ang="0">
                    <a:pos x="218" y="4"/>
                  </a:cxn>
                  <a:cxn ang="0">
                    <a:pos x="196" y="1"/>
                  </a:cxn>
                  <a:cxn ang="0">
                    <a:pos x="173" y="0"/>
                  </a:cxn>
                  <a:cxn ang="0">
                    <a:pos x="105" y="13"/>
                  </a:cxn>
                  <a:cxn ang="0">
                    <a:pos x="50" y="48"/>
                  </a:cxn>
                  <a:cxn ang="0">
                    <a:pos x="13" y="105"/>
                  </a:cxn>
                  <a:cxn ang="0">
                    <a:pos x="0" y="178"/>
                  </a:cxn>
                  <a:cxn ang="0">
                    <a:pos x="10" y="244"/>
                  </a:cxn>
                  <a:cxn ang="0">
                    <a:pos x="41" y="297"/>
                  </a:cxn>
                  <a:cxn ang="0">
                    <a:pos x="91" y="331"/>
                  </a:cxn>
                  <a:cxn ang="0">
                    <a:pos x="159" y="343"/>
                  </a:cxn>
                  <a:cxn ang="0">
                    <a:pos x="185" y="342"/>
                  </a:cxn>
                  <a:cxn ang="0">
                    <a:pos x="211" y="338"/>
                  </a:cxn>
                  <a:cxn ang="0">
                    <a:pos x="234" y="332"/>
                  </a:cxn>
                  <a:cxn ang="0">
                    <a:pos x="253" y="323"/>
                  </a:cxn>
                </a:cxnLst>
                <a:rect l="0" t="0" r="r" b="b"/>
                <a:pathLst>
                  <a:path w="253" h="34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5" name="Freeform 21">
                <a:extLst>
                  <a:ext uri="{FF2B5EF4-FFF2-40B4-BE49-F238E27FC236}">
                    <a16:creationId xmlns:a16="http://schemas.microsoft.com/office/drawing/2014/main" id="{461DA06C-29B8-4E6F-99B4-6EAF6862D3B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9820" y="6266369"/>
                <a:ext cx="160334" cy="110544"/>
              </a:xfrm>
              <a:custGeom>
                <a:avLst/>
                <a:gdLst/>
                <a:ahLst/>
                <a:cxnLst>
                  <a:cxn ang="0">
                    <a:pos x="353" y="243"/>
                  </a:cxn>
                  <a:cxn ang="0">
                    <a:pos x="353" y="96"/>
                  </a:cxn>
                  <a:cxn ang="0">
                    <a:pos x="333" y="23"/>
                  </a:cxn>
                  <a:cxn ang="0">
                    <a:pos x="276" y="0"/>
                  </a:cxn>
                  <a:cxn ang="0">
                    <a:pos x="230" y="11"/>
                  </a:cxn>
                  <a:cxn ang="0">
                    <a:pos x="196" y="46"/>
                  </a:cxn>
                  <a:cxn ang="0">
                    <a:pos x="186" y="27"/>
                  </a:cxn>
                  <a:cxn ang="0">
                    <a:pos x="171" y="12"/>
                  </a:cxn>
                  <a:cxn ang="0">
                    <a:pos x="152" y="3"/>
                  </a:cxn>
                  <a:cxn ang="0">
                    <a:pos x="129" y="0"/>
                  </a:cxn>
                  <a:cxn ang="0">
                    <a:pos x="86" y="11"/>
                  </a:cxn>
                  <a:cxn ang="0">
                    <a:pos x="54" y="42"/>
                  </a:cxn>
                  <a:cxn ang="0">
                    <a:pos x="53" y="42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10"/>
                  </a:cxn>
                  <a:cxn ang="0">
                    <a:pos x="57" y="82"/>
                  </a:cxn>
                  <a:cxn ang="0">
                    <a:pos x="67" y="61"/>
                  </a:cxn>
                  <a:cxn ang="0">
                    <a:pos x="83" y="48"/>
                  </a:cxn>
                  <a:cxn ang="0">
                    <a:pos x="103" y="44"/>
                  </a:cxn>
                  <a:cxn ang="0">
                    <a:pos x="122" y="47"/>
                  </a:cxn>
                  <a:cxn ang="0">
                    <a:pos x="137" y="57"/>
                  </a:cxn>
                  <a:cxn ang="0">
                    <a:pos x="146" y="76"/>
                  </a:cxn>
                  <a:cxn ang="0">
                    <a:pos x="149" y="104"/>
                  </a:cxn>
                  <a:cxn ang="0">
                    <a:pos x="149" y="243"/>
                  </a:cxn>
                  <a:cxn ang="0">
                    <a:pos x="203" y="243"/>
                  </a:cxn>
                  <a:cxn ang="0">
                    <a:pos x="203" y="110"/>
                  </a:cxn>
                  <a:cxn ang="0">
                    <a:pos x="207" y="84"/>
                  </a:cxn>
                  <a:cxn ang="0">
                    <a:pos x="217" y="63"/>
                  </a:cxn>
                  <a:cxn ang="0">
                    <a:pos x="233" y="49"/>
                  </a:cxn>
                  <a:cxn ang="0">
                    <a:pos x="253" y="44"/>
                  </a:cxn>
                  <a:cxn ang="0">
                    <a:pos x="272" y="47"/>
                  </a:cxn>
                  <a:cxn ang="0">
                    <a:pos x="287" y="57"/>
                  </a:cxn>
                  <a:cxn ang="0">
                    <a:pos x="296" y="77"/>
                  </a:cxn>
                  <a:cxn ang="0">
                    <a:pos x="300" y="109"/>
                  </a:cxn>
                  <a:cxn ang="0">
                    <a:pos x="300" y="243"/>
                  </a:cxn>
                  <a:cxn ang="0">
                    <a:pos x="353" y="243"/>
                  </a:cxn>
                </a:cxnLst>
                <a:rect l="0" t="0" r="r" b="b"/>
                <a:pathLst>
                  <a:path w="353" h="24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6" name="Freeform 22">
                <a:extLst>
                  <a:ext uri="{FF2B5EF4-FFF2-40B4-BE49-F238E27FC236}">
                    <a16:creationId xmlns:a16="http://schemas.microsoft.com/office/drawing/2014/main" id="{9BEC1B67-13B5-461A-8E8A-1A34C34F2E1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643" y="6266369"/>
                <a:ext cx="95469" cy="110544"/>
              </a:xfrm>
              <a:custGeom>
                <a:avLst/>
                <a:gdLst/>
                <a:ahLst/>
                <a:cxnLst>
                  <a:cxn ang="0">
                    <a:pos x="210" y="243"/>
                  </a:cxn>
                  <a:cxn ang="0">
                    <a:pos x="210" y="97"/>
                  </a:cxn>
                  <a:cxn ang="0">
                    <a:pos x="189" y="24"/>
                  </a:cxn>
                  <a:cxn ang="0">
                    <a:pos x="131" y="0"/>
                  </a:cxn>
                  <a:cxn ang="0">
                    <a:pos x="88" y="10"/>
                  </a:cxn>
                  <a:cxn ang="0">
                    <a:pos x="54" y="44"/>
                  </a:cxn>
                  <a:cxn ang="0">
                    <a:pos x="53" y="44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08"/>
                  </a:cxn>
                  <a:cxn ang="0">
                    <a:pos x="57" y="82"/>
                  </a:cxn>
                  <a:cxn ang="0">
                    <a:pos x="69" y="62"/>
                  </a:cxn>
                  <a:cxn ang="0">
                    <a:pos x="87" y="48"/>
                  </a:cxn>
                  <a:cxn ang="0">
                    <a:pos x="109" y="44"/>
                  </a:cxn>
                  <a:cxn ang="0">
                    <a:pos x="145" y="60"/>
                  </a:cxn>
                  <a:cxn ang="0">
                    <a:pos x="156" y="110"/>
                  </a:cxn>
                  <a:cxn ang="0">
                    <a:pos x="156" y="243"/>
                  </a:cxn>
                  <a:cxn ang="0">
                    <a:pos x="210" y="243"/>
                  </a:cxn>
                </a:cxnLst>
                <a:rect l="0" t="0" r="r" b="b"/>
                <a:pathLst>
                  <a:path w="210" h="243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7" name="Freeform 25">
                <a:extLst>
                  <a:ext uri="{FF2B5EF4-FFF2-40B4-BE49-F238E27FC236}">
                    <a16:creationId xmlns:a16="http://schemas.microsoft.com/office/drawing/2014/main" id="{535E6863-C3EB-426D-92F3-8F6499F94A0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1629" y="6191684"/>
                <a:ext cx="37229" cy="2877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63" y="0"/>
                  </a:cxn>
                  <a:cxn ang="0">
                    <a:pos x="63" y="126"/>
                  </a:cxn>
                  <a:cxn ang="0">
                    <a:pos x="0" y="126"/>
                  </a:cxn>
                  <a:cxn ang="0">
                    <a:pos x="53" y="0"/>
                  </a:cxn>
                </a:cxnLst>
                <a:rect l="0" t="0" r="r" b="b"/>
                <a:pathLst>
                  <a:path w="163" h="126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8" name="Freeform 26">
                <a:extLst>
                  <a:ext uri="{FF2B5EF4-FFF2-40B4-BE49-F238E27FC236}">
                    <a16:creationId xmlns:a16="http://schemas.microsoft.com/office/drawing/2014/main" id="{0856E178-18F2-44B9-93E6-7D53C77DEAE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98760" y="6266826"/>
                <a:ext cx="20099" cy="50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0"/>
                  </a:cxn>
                  <a:cxn ang="0">
                    <a:pos x="44" y="28"/>
                  </a:cxn>
                  <a:cxn ang="0">
                    <a:pos x="39" y="63"/>
                  </a:cxn>
                  <a:cxn ang="0">
                    <a:pos x="26" y="93"/>
                  </a:cxn>
                  <a:cxn ang="0">
                    <a:pos x="7" y="110"/>
                  </a:cxn>
                  <a:cxn ang="0">
                    <a:pos x="6" y="97"/>
                  </a:cxn>
                  <a:cxn ang="0">
                    <a:pos x="4" y="86"/>
                  </a:cxn>
                  <a:cxn ang="0">
                    <a:pos x="11" y="78"/>
                  </a:cxn>
                  <a:cxn ang="0">
                    <a:pos x="20" y="58"/>
                  </a:cxn>
                  <a:cxn ang="0">
                    <a:pos x="21" y="46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44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9" name="Freeform 36">
                <a:extLst>
                  <a:ext uri="{FF2B5EF4-FFF2-40B4-BE49-F238E27FC236}">
                    <a16:creationId xmlns:a16="http://schemas.microsoft.com/office/drawing/2014/main" id="{EBF9A98E-E963-4B8D-9E44-CF588D5EFD6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0233" y="6223203"/>
                <a:ext cx="114883" cy="155994"/>
              </a:xfrm>
              <a:custGeom>
                <a:avLst/>
                <a:gdLst/>
                <a:ahLst/>
                <a:cxnLst>
                  <a:cxn ang="0">
                    <a:pos x="253" y="323"/>
                  </a:cxn>
                  <a:cxn ang="0">
                    <a:pos x="253" y="271"/>
                  </a:cxn>
                  <a:cxn ang="0">
                    <a:pos x="214" y="289"/>
                  </a:cxn>
                  <a:cxn ang="0">
                    <a:pos x="168" y="295"/>
                  </a:cxn>
                  <a:cxn ang="0">
                    <a:pos x="123" y="286"/>
                  </a:cxn>
                  <a:cxn ang="0">
                    <a:pos x="88" y="263"/>
                  </a:cxn>
                  <a:cxn ang="0">
                    <a:pos x="66" y="225"/>
                  </a:cxn>
                  <a:cxn ang="0">
                    <a:pos x="58" y="175"/>
                  </a:cxn>
                  <a:cxn ang="0">
                    <a:pos x="67" y="121"/>
                  </a:cxn>
                  <a:cxn ang="0">
                    <a:pos x="92" y="82"/>
                  </a:cxn>
                  <a:cxn ang="0">
                    <a:pos x="129" y="57"/>
                  </a:cxn>
                  <a:cxn ang="0">
                    <a:pos x="174" y="49"/>
                  </a:cxn>
                  <a:cxn ang="0">
                    <a:pos x="216" y="55"/>
                  </a:cxn>
                  <a:cxn ang="0">
                    <a:pos x="253" y="70"/>
                  </a:cxn>
                  <a:cxn ang="0">
                    <a:pos x="253" y="14"/>
                  </a:cxn>
                  <a:cxn ang="0">
                    <a:pos x="238" y="8"/>
                  </a:cxn>
                  <a:cxn ang="0">
                    <a:pos x="218" y="4"/>
                  </a:cxn>
                  <a:cxn ang="0">
                    <a:pos x="196" y="1"/>
                  </a:cxn>
                  <a:cxn ang="0">
                    <a:pos x="173" y="0"/>
                  </a:cxn>
                  <a:cxn ang="0">
                    <a:pos x="105" y="13"/>
                  </a:cxn>
                  <a:cxn ang="0">
                    <a:pos x="50" y="48"/>
                  </a:cxn>
                  <a:cxn ang="0">
                    <a:pos x="13" y="105"/>
                  </a:cxn>
                  <a:cxn ang="0">
                    <a:pos x="0" y="178"/>
                  </a:cxn>
                  <a:cxn ang="0">
                    <a:pos x="10" y="244"/>
                  </a:cxn>
                  <a:cxn ang="0">
                    <a:pos x="41" y="297"/>
                  </a:cxn>
                  <a:cxn ang="0">
                    <a:pos x="91" y="331"/>
                  </a:cxn>
                  <a:cxn ang="0">
                    <a:pos x="159" y="343"/>
                  </a:cxn>
                  <a:cxn ang="0">
                    <a:pos x="185" y="342"/>
                  </a:cxn>
                  <a:cxn ang="0">
                    <a:pos x="211" y="338"/>
                  </a:cxn>
                  <a:cxn ang="0">
                    <a:pos x="234" y="332"/>
                  </a:cxn>
                  <a:cxn ang="0">
                    <a:pos x="253" y="323"/>
                  </a:cxn>
                </a:cxnLst>
                <a:rect l="0" t="0" r="r" b="b"/>
                <a:pathLst>
                  <a:path w="253" h="34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0" name="Freeform 37">
                <a:extLst>
                  <a:ext uri="{FF2B5EF4-FFF2-40B4-BE49-F238E27FC236}">
                    <a16:creationId xmlns:a16="http://schemas.microsoft.com/office/drawing/2014/main" id="{A999888D-7C21-4949-9D25-230536FEC38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6993" y="6266369"/>
                <a:ext cx="90445" cy="112828"/>
              </a:xfrm>
              <a:custGeom>
                <a:avLst/>
                <a:gdLst/>
                <a:ahLst/>
                <a:cxnLst>
                  <a:cxn ang="0">
                    <a:pos x="193" y="53"/>
                  </a:cxn>
                  <a:cxn ang="0">
                    <a:pos x="176" y="24"/>
                  </a:cxn>
                  <a:cxn ang="0">
                    <a:pos x="148" y="6"/>
                  </a:cxn>
                  <a:cxn ang="0">
                    <a:pos x="107" y="0"/>
                  </a:cxn>
                  <a:cxn ang="0">
                    <a:pos x="82" y="2"/>
                  </a:cxn>
                  <a:cxn ang="0">
                    <a:pos x="58" y="7"/>
                  </a:cxn>
                  <a:cxn ang="0">
                    <a:pos x="37" y="14"/>
                  </a:cxn>
                  <a:cxn ang="0">
                    <a:pos x="23" y="21"/>
                  </a:cxn>
                  <a:cxn ang="0">
                    <a:pos x="23" y="68"/>
                  </a:cxn>
                  <a:cxn ang="0">
                    <a:pos x="59" y="49"/>
                  </a:cxn>
                  <a:cxn ang="0">
                    <a:pos x="101" y="42"/>
                  </a:cxn>
                  <a:cxn ang="0">
                    <a:pos x="135" y="53"/>
                  </a:cxn>
                  <a:cxn ang="0">
                    <a:pos x="146" y="90"/>
                  </a:cxn>
                  <a:cxn ang="0">
                    <a:pos x="77" y="100"/>
                  </a:cxn>
                  <a:cxn ang="0">
                    <a:pos x="42" y="109"/>
                  </a:cxn>
                  <a:cxn ang="0">
                    <a:pos x="18" y="126"/>
                  </a:cxn>
                  <a:cxn ang="0">
                    <a:pos x="4" y="150"/>
                  </a:cxn>
                  <a:cxn ang="0">
                    <a:pos x="0" y="178"/>
                  </a:cxn>
                  <a:cxn ang="0">
                    <a:pos x="5" y="207"/>
                  </a:cxn>
                  <a:cxn ang="0">
                    <a:pos x="19" y="229"/>
                  </a:cxn>
                  <a:cxn ang="0">
                    <a:pos x="43" y="243"/>
                  </a:cxn>
                  <a:cxn ang="0">
                    <a:pos x="75" y="248"/>
                  </a:cxn>
                  <a:cxn ang="0">
                    <a:pos x="115" y="239"/>
                  </a:cxn>
                  <a:cxn ang="0">
                    <a:pos x="145" y="210"/>
                  </a:cxn>
                  <a:cxn ang="0">
                    <a:pos x="146" y="210"/>
                  </a:cxn>
                  <a:cxn ang="0">
                    <a:pos x="146" y="243"/>
                  </a:cxn>
                  <a:cxn ang="0">
                    <a:pos x="199" y="243"/>
                  </a:cxn>
                  <a:cxn ang="0">
                    <a:pos x="199" y="92"/>
                  </a:cxn>
                  <a:cxn ang="0">
                    <a:pos x="193" y="53"/>
                  </a:cxn>
                  <a:cxn ang="0">
                    <a:pos x="146" y="149"/>
                  </a:cxn>
                  <a:cxn ang="0">
                    <a:pos x="142" y="171"/>
                  </a:cxn>
                  <a:cxn ang="0">
                    <a:pos x="131" y="189"/>
                  </a:cxn>
                  <a:cxn ang="0">
                    <a:pos x="114" y="202"/>
                  </a:cxn>
                  <a:cxn ang="0">
                    <a:pos x="91" y="206"/>
                  </a:cxn>
                  <a:cxn ang="0">
                    <a:pos x="75" y="204"/>
                  </a:cxn>
                  <a:cxn ang="0">
                    <a:pos x="63" y="197"/>
                  </a:cxn>
                  <a:cxn ang="0">
                    <a:pos x="55" y="186"/>
                  </a:cxn>
                  <a:cxn ang="0">
                    <a:pos x="52" y="173"/>
                  </a:cxn>
                  <a:cxn ang="0">
                    <a:pos x="54" y="158"/>
                  </a:cxn>
                  <a:cxn ang="0">
                    <a:pos x="61" y="147"/>
                  </a:cxn>
                  <a:cxn ang="0">
                    <a:pos x="74" y="139"/>
                  </a:cxn>
                  <a:cxn ang="0">
                    <a:pos x="95" y="134"/>
                  </a:cxn>
                  <a:cxn ang="0">
                    <a:pos x="146" y="127"/>
                  </a:cxn>
                  <a:cxn ang="0">
                    <a:pos x="146" y="149"/>
                  </a:cxn>
                </a:cxnLst>
                <a:rect l="0" t="0" r="r" b="b"/>
                <a:pathLst>
                  <a:path w="199" h="248">
                    <a:moveTo>
                      <a:pt x="193" y="53"/>
                    </a:moveTo>
                    <a:cubicBezTo>
                      <a:pt x="189" y="42"/>
                      <a:pt x="184" y="32"/>
                      <a:pt x="176" y="24"/>
                    </a:cubicBezTo>
                    <a:cubicBezTo>
                      <a:pt x="169" y="16"/>
                      <a:pt x="159" y="10"/>
                      <a:pt x="148" y="6"/>
                    </a:cubicBezTo>
                    <a:cubicBezTo>
                      <a:pt x="136" y="2"/>
                      <a:pt x="123" y="0"/>
                      <a:pt x="107" y="0"/>
                    </a:cubicBezTo>
                    <a:cubicBezTo>
                      <a:pt x="99" y="0"/>
                      <a:pt x="91" y="1"/>
                      <a:pt x="82" y="2"/>
                    </a:cubicBezTo>
                    <a:cubicBezTo>
                      <a:pt x="74" y="3"/>
                      <a:pt x="66" y="5"/>
                      <a:pt x="58" y="7"/>
                    </a:cubicBezTo>
                    <a:cubicBezTo>
                      <a:pt x="50" y="9"/>
                      <a:pt x="43" y="12"/>
                      <a:pt x="37" y="14"/>
                    </a:cubicBezTo>
                    <a:cubicBezTo>
                      <a:pt x="31" y="17"/>
                      <a:pt x="26" y="19"/>
                      <a:pt x="23" y="21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33" y="60"/>
                      <a:pt x="46" y="54"/>
                      <a:pt x="59" y="49"/>
                    </a:cubicBezTo>
                    <a:cubicBezTo>
                      <a:pt x="73" y="44"/>
                      <a:pt x="87" y="42"/>
                      <a:pt x="101" y="42"/>
                    </a:cubicBezTo>
                    <a:cubicBezTo>
                      <a:pt x="116" y="42"/>
                      <a:pt x="127" y="46"/>
                      <a:pt x="135" y="53"/>
                    </a:cubicBezTo>
                    <a:cubicBezTo>
                      <a:pt x="142" y="61"/>
                      <a:pt x="146" y="73"/>
                      <a:pt x="146" y="9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63" y="101"/>
                      <a:pt x="52" y="104"/>
                      <a:pt x="42" y="109"/>
                    </a:cubicBezTo>
                    <a:cubicBezTo>
                      <a:pt x="32" y="114"/>
                      <a:pt x="24" y="119"/>
                      <a:pt x="18" y="126"/>
                    </a:cubicBezTo>
                    <a:cubicBezTo>
                      <a:pt x="12" y="133"/>
                      <a:pt x="7" y="141"/>
                      <a:pt x="4" y="150"/>
                    </a:cubicBezTo>
                    <a:cubicBezTo>
                      <a:pt x="1" y="158"/>
                      <a:pt x="0" y="168"/>
                      <a:pt x="0" y="178"/>
                    </a:cubicBezTo>
                    <a:cubicBezTo>
                      <a:pt x="0" y="188"/>
                      <a:pt x="1" y="198"/>
                      <a:pt x="5" y="207"/>
                    </a:cubicBezTo>
                    <a:cubicBezTo>
                      <a:pt x="8" y="215"/>
                      <a:pt x="13" y="223"/>
                      <a:pt x="19" y="229"/>
                    </a:cubicBezTo>
                    <a:cubicBezTo>
                      <a:pt x="25" y="235"/>
                      <a:pt x="33" y="240"/>
                      <a:pt x="43" y="243"/>
                    </a:cubicBezTo>
                    <a:cubicBezTo>
                      <a:pt x="52" y="247"/>
                      <a:pt x="63" y="248"/>
                      <a:pt x="75" y="248"/>
                    </a:cubicBezTo>
                    <a:cubicBezTo>
                      <a:pt x="90" y="248"/>
                      <a:pt x="104" y="245"/>
                      <a:pt x="115" y="239"/>
                    </a:cubicBezTo>
                    <a:cubicBezTo>
                      <a:pt x="127" y="232"/>
                      <a:pt x="137" y="222"/>
                      <a:pt x="145" y="210"/>
                    </a:cubicBezTo>
                    <a:cubicBezTo>
                      <a:pt x="146" y="210"/>
                      <a:pt x="146" y="210"/>
                      <a:pt x="146" y="210"/>
                    </a:cubicBezTo>
                    <a:cubicBezTo>
                      <a:pt x="146" y="243"/>
                      <a:pt x="146" y="243"/>
                      <a:pt x="146" y="243"/>
                    </a:cubicBezTo>
                    <a:cubicBezTo>
                      <a:pt x="199" y="243"/>
                      <a:pt x="199" y="243"/>
                      <a:pt x="199" y="243"/>
                    </a:cubicBezTo>
                    <a:cubicBezTo>
                      <a:pt x="199" y="92"/>
                      <a:pt x="199" y="92"/>
                      <a:pt x="199" y="92"/>
                    </a:cubicBezTo>
                    <a:cubicBezTo>
                      <a:pt x="199" y="78"/>
                      <a:pt x="197" y="65"/>
                      <a:pt x="193" y="53"/>
                    </a:cubicBezTo>
                    <a:close/>
                    <a:moveTo>
                      <a:pt x="146" y="149"/>
                    </a:moveTo>
                    <a:cubicBezTo>
                      <a:pt x="146" y="157"/>
                      <a:pt x="145" y="164"/>
                      <a:pt x="142" y="171"/>
                    </a:cubicBezTo>
                    <a:cubicBezTo>
                      <a:pt x="140" y="178"/>
                      <a:pt x="136" y="184"/>
                      <a:pt x="131" y="189"/>
                    </a:cubicBezTo>
                    <a:cubicBezTo>
                      <a:pt x="126" y="194"/>
                      <a:pt x="121" y="199"/>
                      <a:pt x="114" y="202"/>
                    </a:cubicBezTo>
                    <a:cubicBezTo>
                      <a:pt x="107" y="205"/>
                      <a:pt x="100" y="206"/>
                      <a:pt x="91" y="206"/>
                    </a:cubicBezTo>
                    <a:cubicBezTo>
                      <a:pt x="85" y="206"/>
                      <a:pt x="80" y="205"/>
                      <a:pt x="75" y="204"/>
                    </a:cubicBezTo>
                    <a:cubicBezTo>
                      <a:pt x="70" y="202"/>
                      <a:pt x="66" y="199"/>
                      <a:pt x="63" y="197"/>
                    </a:cubicBezTo>
                    <a:cubicBezTo>
                      <a:pt x="59" y="194"/>
                      <a:pt x="57" y="190"/>
                      <a:pt x="55" y="186"/>
                    </a:cubicBezTo>
                    <a:cubicBezTo>
                      <a:pt x="53" y="182"/>
                      <a:pt x="52" y="177"/>
                      <a:pt x="52" y="173"/>
                    </a:cubicBezTo>
                    <a:cubicBezTo>
                      <a:pt x="52" y="167"/>
                      <a:pt x="53" y="162"/>
                      <a:pt x="54" y="158"/>
                    </a:cubicBezTo>
                    <a:cubicBezTo>
                      <a:pt x="55" y="154"/>
                      <a:pt x="57" y="150"/>
                      <a:pt x="61" y="147"/>
                    </a:cubicBezTo>
                    <a:cubicBezTo>
                      <a:pt x="64" y="144"/>
                      <a:pt x="68" y="141"/>
                      <a:pt x="74" y="139"/>
                    </a:cubicBezTo>
                    <a:cubicBezTo>
                      <a:pt x="79" y="137"/>
                      <a:pt x="86" y="135"/>
                      <a:pt x="95" y="134"/>
                    </a:cubicBezTo>
                    <a:cubicBezTo>
                      <a:pt x="146" y="127"/>
                      <a:pt x="146" y="127"/>
                      <a:pt x="146" y="127"/>
                    </a:cubicBezTo>
                    <a:lnTo>
                      <a:pt x="146" y="1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1" name="Freeform 38">
                <a:extLst>
                  <a:ext uri="{FF2B5EF4-FFF2-40B4-BE49-F238E27FC236}">
                    <a16:creationId xmlns:a16="http://schemas.microsoft.com/office/drawing/2014/main" id="{D5BF967C-774D-48A2-984A-DCF5E98A10D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9820" y="6266369"/>
                <a:ext cx="160334" cy="110544"/>
              </a:xfrm>
              <a:custGeom>
                <a:avLst/>
                <a:gdLst/>
                <a:ahLst/>
                <a:cxnLst>
                  <a:cxn ang="0">
                    <a:pos x="353" y="243"/>
                  </a:cxn>
                  <a:cxn ang="0">
                    <a:pos x="353" y="96"/>
                  </a:cxn>
                  <a:cxn ang="0">
                    <a:pos x="333" y="23"/>
                  </a:cxn>
                  <a:cxn ang="0">
                    <a:pos x="276" y="0"/>
                  </a:cxn>
                  <a:cxn ang="0">
                    <a:pos x="230" y="11"/>
                  </a:cxn>
                  <a:cxn ang="0">
                    <a:pos x="196" y="46"/>
                  </a:cxn>
                  <a:cxn ang="0">
                    <a:pos x="186" y="27"/>
                  </a:cxn>
                  <a:cxn ang="0">
                    <a:pos x="171" y="12"/>
                  </a:cxn>
                  <a:cxn ang="0">
                    <a:pos x="152" y="3"/>
                  </a:cxn>
                  <a:cxn ang="0">
                    <a:pos x="129" y="0"/>
                  </a:cxn>
                  <a:cxn ang="0">
                    <a:pos x="86" y="11"/>
                  </a:cxn>
                  <a:cxn ang="0">
                    <a:pos x="54" y="42"/>
                  </a:cxn>
                  <a:cxn ang="0">
                    <a:pos x="53" y="42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10"/>
                  </a:cxn>
                  <a:cxn ang="0">
                    <a:pos x="57" y="82"/>
                  </a:cxn>
                  <a:cxn ang="0">
                    <a:pos x="67" y="61"/>
                  </a:cxn>
                  <a:cxn ang="0">
                    <a:pos x="83" y="48"/>
                  </a:cxn>
                  <a:cxn ang="0">
                    <a:pos x="103" y="44"/>
                  </a:cxn>
                  <a:cxn ang="0">
                    <a:pos x="122" y="47"/>
                  </a:cxn>
                  <a:cxn ang="0">
                    <a:pos x="137" y="57"/>
                  </a:cxn>
                  <a:cxn ang="0">
                    <a:pos x="146" y="76"/>
                  </a:cxn>
                  <a:cxn ang="0">
                    <a:pos x="149" y="104"/>
                  </a:cxn>
                  <a:cxn ang="0">
                    <a:pos x="149" y="243"/>
                  </a:cxn>
                  <a:cxn ang="0">
                    <a:pos x="203" y="243"/>
                  </a:cxn>
                  <a:cxn ang="0">
                    <a:pos x="203" y="110"/>
                  </a:cxn>
                  <a:cxn ang="0">
                    <a:pos x="207" y="84"/>
                  </a:cxn>
                  <a:cxn ang="0">
                    <a:pos x="217" y="63"/>
                  </a:cxn>
                  <a:cxn ang="0">
                    <a:pos x="233" y="49"/>
                  </a:cxn>
                  <a:cxn ang="0">
                    <a:pos x="253" y="44"/>
                  </a:cxn>
                  <a:cxn ang="0">
                    <a:pos x="272" y="47"/>
                  </a:cxn>
                  <a:cxn ang="0">
                    <a:pos x="287" y="57"/>
                  </a:cxn>
                  <a:cxn ang="0">
                    <a:pos x="296" y="77"/>
                  </a:cxn>
                  <a:cxn ang="0">
                    <a:pos x="300" y="109"/>
                  </a:cxn>
                  <a:cxn ang="0">
                    <a:pos x="300" y="243"/>
                  </a:cxn>
                  <a:cxn ang="0">
                    <a:pos x="353" y="243"/>
                  </a:cxn>
                </a:cxnLst>
                <a:rect l="0" t="0" r="r" b="b"/>
                <a:pathLst>
                  <a:path w="353" h="24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2" name="Freeform 39">
                <a:extLst>
                  <a:ext uri="{FF2B5EF4-FFF2-40B4-BE49-F238E27FC236}">
                    <a16:creationId xmlns:a16="http://schemas.microsoft.com/office/drawing/2014/main" id="{86B954B1-D13E-4B92-98CF-51E56D81E48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643" y="6266369"/>
                <a:ext cx="95469" cy="110544"/>
              </a:xfrm>
              <a:custGeom>
                <a:avLst/>
                <a:gdLst/>
                <a:ahLst/>
                <a:cxnLst>
                  <a:cxn ang="0">
                    <a:pos x="210" y="243"/>
                  </a:cxn>
                  <a:cxn ang="0">
                    <a:pos x="210" y="97"/>
                  </a:cxn>
                  <a:cxn ang="0">
                    <a:pos x="189" y="24"/>
                  </a:cxn>
                  <a:cxn ang="0">
                    <a:pos x="131" y="0"/>
                  </a:cxn>
                  <a:cxn ang="0">
                    <a:pos x="88" y="10"/>
                  </a:cxn>
                  <a:cxn ang="0">
                    <a:pos x="54" y="44"/>
                  </a:cxn>
                  <a:cxn ang="0">
                    <a:pos x="53" y="44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08"/>
                  </a:cxn>
                  <a:cxn ang="0">
                    <a:pos x="57" y="82"/>
                  </a:cxn>
                  <a:cxn ang="0">
                    <a:pos x="69" y="62"/>
                  </a:cxn>
                  <a:cxn ang="0">
                    <a:pos x="87" y="48"/>
                  </a:cxn>
                  <a:cxn ang="0">
                    <a:pos x="109" y="44"/>
                  </a:cxn>
                  <a:cxn ang="0">
                    <a:pos x="145" y="60"/>
                  </a:cxn>
                  <a:cxn ang="0">
                    <a:pos x="156" y="110"/>
                  </a:cxn>
                  <a:cxn ang="0">
                    <a:pos x="156" y="243"/>
                  </a:cxn>
                  <a:cxn ang="0">
                    <a:pos x="210" y="243"/>
                  </a:cxn>
                </a:cxnLst>
                <a:rect l="0" t="0" r="r" b="b"/>
                <a:pathLst>
                  <a:path w="210" h="243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3" name="Freeform 42">
                <a:extLst>
                  <a:ext uri="{FF2B5EF4-FFF2-40B4-BE49-F238E27FC236}">
                    <a16:creationId xmlns:a16="http://schemas.microsoft.com/office/drawing/2014/main" id="{AFD64964-75DA-4CFB-ADCA-66556304FC0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1629" y="6191684"/>
                <a:ext cx="37229" cy="2877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63" y="0"/>
                  </a:cxn>
                  <a:cxn ang="0">
                    <a:pos x="63" y="126"/>
                  </a:cxn>
                  <a:cxn ang="0">
                    <a:pos x="0" y="126"/>
                  </a:cxn>
                  <a:cxn ang="0">
                    <a:pos x="53" y="0"/>
                  </a:cxn>
                </a:cxnLst>
                <a:rect l="0" t="0" r="r" b="b"/>
                <a:pathLst>
                  <a:path w="163" h="126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4" name="Freeform 43">
                <a:extLst>
                  <a:ext uri="{FF2B5EF4-FFF2-40B4-BE49-F238E27FC236}">
                    <a16:creationId xmlns:a16="http://schemas.microsoft.com/office/drawing/2014/main" id="{3C9F5DB5-2861-4F9F-9C08-764B00A09E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1414" y="6266369"/>
                <a:ext cx="111000" cy="112828"/>
              </a:xfrm>
              <a:custGeom>
                <a:avLst/>
                <a:gdLst/>
                <a:ahLst/>
                <a:cxnLst>
                  <a:cxn ang="0">
                    <a:pos x="236" y="72"/>
                  </a:cxn>
                  <a:cxn ang="0">
                    <a:pos x="213" y="34"/>
                  </a:cxn>
                  <a:cxn ang="0">
                    <a:pos x="176" y="9"/>
                  </a:cxn>
                  <a:cxn ang="0">
                    <a:pos x="126" y="0"/>
                  </a:cxn>
                  <a:cxn ang="0">
                    <a:pos x="75" y="8"/>
                  </a:cxn>
                  <a:cxn ang="0">
                    <a:pos x="35" y="32"/>
                  </a:cxn>
                  <a:cxn ang="0">
                    <a:pos x="9" y="72"/>
                  </a:cxn>
                  <a:cxn ang="0">
                    <a:pos x="0" y="127"/>
                  </a:cxn>
                  <a:cxn ang="0">
                    <a:pos x="8" y="177"/>
                  </a:cxn>
                  <a:cxn ang="0">
                    <a:pos x="32" y="215"/>
                  </a:cxn>
                  <a:cxn ang="0">
                    <a:pos x="70" y="240"/>
                  </a:cxn>
                  <a:cxn ang="0">
                    <a:pos x="120" y="248"/>
                  </a:cxn>
                  <a:cxn ang="0">
                    <a:pos x="171" y="240"/>
                  </a:cxn>
                  <a:cxn ang="0">
                    <a:pos x="210" y="215"/>
                  </a:cxn>
                  <a:cxn ang="0">
                    <a:pos x="235" y="175"/>
                  </a:cxn>
                  <a:cxn ang="0">
                    <a:pos x="244" y="122"/>
                  </a:cxn>
                  <a:cxn ang="0">
                    <a:pos x="236" y="72"/>
                  </a:cxn>
                  <a:cxn ang="0">
                    <a:pos x="171" y="184"/>
                  </a:cxn>
                  <a:cxn ang="0">
                    <a:pos x="123" y="205"/>
                  </a:cxn>
                  <a:cxn ang="0">
                    <a:pos x="96" y="200"/>
                  </a:cxn>
                  <a:cxn ang="0">
                    <a:pos x="74" y="185"/>
                  </a:cxn>
                  <a:cxn ang="0">
                    <a:pos x="60" y="160"/>
                  </a:cxn>
                  <a:cxn ang="0">
                    <a:pos x="55" y="125"/>
                  </a:cxn>
                  <a:cxn ang="0">
                    <a:pos x="61" y="89"/>
                  </a:cxn>
                  <a:cxn ang="0">
                    <a:pos x="75" y="63"/>
                  </a:cxn>
                  <a:cxn ang="0">
                    <a:pos x="96" y="49"/>
                  </a:cxn>
                  <a:cxn ang="0">
                    <a:pos x="123" y="44"/>
                  </a:cxn>
                  <a:cxn ang="0">
                    <a:pos x="171" y="64"/>
                  </a:cxn>
                  <a:cxn ang="0">
                    <a:pos x="188" y="124"/>
                  </a:cxn>
                  <a:cxn ang="0">
                    <a:pos x="171" y="184"/>
                  </a:cxn>
                </a:cxnLst>
                <a:rect l="0" t="0" r="r" b="b"/>
                <a:pathLst>
                  <a:path w="244" h="248">
                    <a:moveTo>
                      <a:pt x="236" y="72"/>
                    </a:moveTo>
                    <a:cubicBezTo>
                      <a:pt x="231" y="57"/>
                      <a:pt x="223" y="44"/>
                      <a:pt x="213" y="34"/>
                    </a:cubicBezTo>
                    <a:cubicBezTo>
                      <a:pt x="203" y="23"/>
                      <a:pt x="191" y="15"/>
                      <a:pt x="176" y="9"/>
                    </a:cubicBezTo>
                    <a:cubicBezTo>
                      <a:pt x="162" y="3"/>
                      <a:pt x="145" y="0"/>
                      <a:pt x="126" y="0"/>
                    </a:cubicBezTo>
                    <a:cubicBezTo>
                      <a:pt x="107" y="0"/>
                      <a:pt x="90" y="3"/>
                      <a:pt x="75" y="8"/>
                    </a:cubicBezTo>
                    <a:cubicBezTo>
                      <a:pt x="59" y="13"/>
                      <a:pt x="46" y="22"/>
                      <a:pt x="35" y="32"/>
                    </a:cubicBezTo>
                    <a:cubicBezTo>
                      <a:pt x="24" y="43"/>
                      <a:pt x="15" y="56"/>
                      <a:pt x="9" y="72"/>
                    </a:cubicBezTo>
                    <a:cubicBezTo>
                      <a:pt x="3" y="88"/>
                      <a:pt x="0" y="106"/>
                      <a:pt x="0" y="127"/>
                    </a:cubicBezTo>
                    <a:cubicBezTo>
                      <a:pt x="0" y="145"/>
                      <a:pt x="3" y="162"/>
                      <a:pt x="8" y="177"/>
                    </a:cubicBezTo>
                    <a:cubicBezTo>
                      <a:pt x="14" y="192"/>
                      <a:pt x="22" y="205"/>
                      <a:pt x="32" y="215"/>
                    </a:cubicBezTo>
                    <a:cubicBezTo>
                      <a:pt x="43" y="226"/>
                      <a:pt x="55" y="234"/>
                      <a:pt x="70" y="240"/>
                    </a:cubicBezTo>
                    <a:cubicBezTo>
                      <a:pt x="85" y="246"/>
                      <a:pt x="101" y="248"/>
                      <a:pt x="120" y="248"/>
                    </a:cubicBezTo>
                    <a:cubicBezTo>
                      <a:pt x="138" y="248"/>
                      <a:pt x="155" y="245"/>
                      <a:pt x="171" y="240"/>
                    </a:cubicBezTo>
                    <a:cubicBezTo>
                      <a:pt x="186" y="234"/>
                      <a:pt x="199" y="226"/>
                      <a:pt x="210" y="215"/>
                    </a:cubicBezTo>
                    <a:cubicBezTo>
                      <a:pt x="220" y="204"/>
                      <a:pt x="229" y="190"/>
                      <a:pt x="235" y="175"/>
                    </a:cubicBezTo>
                    <a:cubicBezTo>
                      <a:pt x="241" y="159"/>
                      <a:pt x="244" y="141"/>
                      <a:pt x="244" y="122"/>
                    </a:cubicBezTo>
                    <a:cubicBezTo>
                      <a:pt x="244" y="104"/>
                      <a:pt x="241" y="87"/>
                      <a:pt x="236" y="72"/>
                    </a:cubicBezTo>
                    <a:close/>
                    <a:moveTo>
                      <a:pt x="171" y="184"/>
                    </a:moveTo>
                    <a:cubicBezTo>
                      <a:pt x="160" y="198"/>
                      <a:pt x="144" y="205"/>
                      <a:pt x="123" y="205"/>
                    </a:cubicBezTo>
                    <a:cubicBezTo>
                      <a:pt x="113" y="205"/>
                      <a:pt x="104" y="203"/>
                      <a:pt x="96" y="200"/>
                    </a:cubicBezTo>
                    <a:cubicBezTo>
                      <a:pt x="88" y="197"/>
                      <a:pt x="80" y="192"/>
                      <a:pt x="74" y="185"/>
                    </a:cubicBezTo>
                    <a:cubicBezTo>
                      <a:pt x="68" y="178"/>
                      <a:pt x="64" y="170"/>
                      <a:pt x="60" y="160"/>
                    </a:cubicBezTo>
                    <a:cubicBezTo>
                      <a:pt x="57" y="150"/>
                      <a:pt x="55" y="139"/>
                      <a:pt x="55" y="125"/>
                    </a:cubicBezTo>
                    <a:cubicBezTo>
                      <a:pt x="55" y="111"/>
                      <a:pt x="57" y="99"/>
                      <a:pt x="61" y="89"/>
                    </a:cubicBezTo>
                    <a:cubicBezTo>
                      <a:pt x="64" y="79"/>
                      <a:pt x="69" y="70"/>
                      <a:pt x="75" y="63"/>
                    </a:cubicBezTo>
                    <a:cubicBezTo>
                      <a:pt x="81" y="57"/>
                      <a:pt x="88" y="52"/>
                      <a:pt x="96" y="49"/>
                    </a:cubicBezTo>
                    <a:cubicBezTo>
                      <a:pt x="104" y="45"/>
                      <a:pt x="113" y="44"/>
                      <a:pt x="123" y="44"/>
                    </a:cubicBezTo>
                    <a:cubicBezTo>
                      <a:pt x="143" y="44"/>
                      <a:pt x="159" y="50"/>
                      <a:pt x="171" y="64"/>
                    </a:cubicBezTo>
                    <a:cubicBezTo>
                      <a:pt x="182" y="78"/>
                      <a:pt x="188" y="97"/>
                      <a:pt x="188" y="124"/>
                    </a:cubicBezTo>
                    <a:cubicBezTo>
                      <a:pt x="188" y="150"/>
                      <a:pt x="182" y="170"/>
                      <a:pt x="171" y="1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5" name="Freeform 44">
                <a:extLst>
                  <a:ext uri="{FF2B5EF4-FFF2-40B4-BE49-F238E27FC236}">
                    <a16:creationId xmlns:a16="http://schemas.microsoft.com/office/drawing/2014/main" id="{686897F2-4967-426D-B7B3-C1AD7098175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98760" y="6266826"/>
                <a:ext cx="20099" cy="50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0"/>
                  </a:cxn>
                  <a:cxn ang="0">
                    <a:pos x="44" y="28"/>
                  </a:cxn>
                  <a:cxn ang="0">
                    <a:pos x="39" y="63"/>
                  </a:cxn>
                  <a:cxn ang="0">
                    <a:pos x="26" y="93"/>
                  </a:cxn>
                  <a:cxn ang="0">
                    <a:pos x="7" y="110"/>
                  </a:cxn>
                  <a:cxn ang="0">
                    <a:pos x="6" y="97"/>
                  </a:cxn>
                  <a:cxn ang="0">
                    <a:pos x="4" y="86"/>
                  </a:cxn>
                  <a:cxn ang="0">
                    <a:pos x="11" y="78"/>
                  </a:cxn>
                  <a:cxn ang="0">
                    <a:pos x="20" y="58"/>
                  </a:cxn>
                  <a:cxn ang="0">
                    <a:pos x="21" y="46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44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481F37A-CBC3-4B37-8CD3-81D714D1A89D}"/>
                </a:ext>
              </a:extLst>
            </p:cNvPr>
            <p:cNvGrpSpPr/>
            <p:nvPr/>
          </p:nvGrpSpPr>
          <p:grpSpPr bwMode="black">
            <a:xfrm>
              <a:off x="3754570" y="3564615"/>
              <a:ext cx="1389796" cy="384501"/>
              <a:chOff x="2649884" y="6146155"/>
              <a:chExt cx="1395225" cy="400069"/>
            </a:xfrm>
            <a:grpFill/>
            <a:effectLst/>
          </p:grpSpPr>
          <p:sp>
            <p:nvSpPr>
              <p:cNvPr id="103" name="Line 6">
                <a:extLst>
                  <a:ext uri="{FF2B5EF4-FFF2-40B4-BE49-F238E27FC236}">
                    <a16:creationId xmlns:a16="http://schemas.microsoft.com/office/drawing/2014/main" id="{AA91D2ED-D6C0-4B3A-AB46-49E999DE1715}"/>
                  </a:ext>
                </a:extLst>
              </p:cNvPr>
              <p:cNvSpPr>
                <a:spLocks noChangeShapeType="1"/>
              </p:cNvSpPr>
              <p:nvPr/>
            </p:nvSpPr>
            <p:spPr bwMode="black">
              <a:xfrm>
                <a:off x="2649884" y="6545967"/>
                <a:ext cx="257" cy="257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4" name="Freeform 7">
                <a:extLst>
                  <a:ext uri="{FF2B5EF4-FFF2-40B4-BE49-F238E27FC236}">
                    <a16:creationId xmlns:a16="http://schemas.microsoft.com/office/drawing/2014/main" id="{46A609B3-D422-4C2A-861C-3484EC6AF6C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268640" y="6412953"/>
                <a:ext cx="69723" cy="81043"/>
              </a:xfrm>
              <a:custGeom>
                <a:avLst/>
                <a:gdLst/>
                <a:ahLst/>
                <a:cxnLst>
                  <a:cxn ang="0">
                    <a:pos x="283" y="342"/>
                  </a:cxn>
                  <a:cxn ang="0">
                    <a:pos x="219" y="346"/>
                  </a:cxn>
                  <a:cxn ang="0">
                    <a:pos x="235" y="206"/>
                  </a:cxn>
                  <a:cxn ang="0">
                    <a:pos x="139" y="22"/>
                  </a:cxn>
                  <a:cxn ang="0">
                    <a:pos x="279" y="86"/>
                  </a:cxn>
                  <a:cxn ang="0">
                    <a:pos x="283" y="342"/>
                  </a:cxn>
                  <a:cxn ang="0">
                    <a:pos x="139" y="162"/>
                  </a:cxn>
                  <a:cxn ang="0">
                    <a:pos x="211" y="82"/>
                  </a:cxn>
                  <a:cxn ang="0">
                    <a:pos x="139" y="162"/>
                  </a:cxn>
                </a:cxnLst>
                <a:rect l="0" t="0" r="r" b="b"/>
                <a:pathLst>
                  <a:path w="301" h="350">
                    <a:moveTo>
                      <a:pt x="283" y="342"/>
                    </a:moveTo>
                    <a:cubicBezTo>
                      <a:pt x="269" y="350"/>
                      <a:pt x="240" y="344"/>
                      <a:pt x="219" y="346"/>
                    </a:cubicBezTo>
                    <a:cubicBezTo>
                      <a:pt x="222" y="297"/>
                      <a:pt x="209" y="232"/>
                      <a:pt x="235" y="206"/>
                    </a:cubicBezTo>
                    <a:cubicBezTo>
                      <a:pt x="101" y="301"/>
                      <a:pt x="0" y="67"/>
                      <a:pt x="139" y="22"/>
                    </a:cubicBezTo>
                    <a:cubicBezTo>
                      <a:pt x="205" y="0"/>
                      <a:pt x="264" y="37"/>
                      <a:pt x="279" y="86"/>
                    </a:cubicBezTo>
                    <a:cubicBezTo>
                      <a:pt x="301" y="157"/>
                      <a:pt x="271" y="257"/>
                      <a:pt x="283" y="342"/>
                    </a:cubicBezTo>
                    <a:close/>
                    <a:moveTo>
                      <a:pt x="139" y="162"/>
                    </a:moveTo>
                    <a:cubicBezTo>
                      <a:pt x="194" y="204"/>
                      <a:pt x="259" y="130"/>
                      <a:pt x="211" y="82"/>
                    </a:cubicBezTo>
                    <a:cubicBezTo>
                      <a:pt x="150" y="55"/>
                      <a:pt x="110" y="111"/>
                      <a:pt x="139" y="1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5" name="Freeform 8">
                <a:extLst>
                  <a:ext uri="{FF2B5EF4-FFF2-40B4-BE49-F238E27FC236}">
                    <a16:creationId xmlns:a16="http://schemas.microsoft.com/office/drawing/2014/main" id="{0377D80F-25CF-4860-AFCE-9BD1776A53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766475" y="6217679"/>
                <a:ext cx="120664" cy="196304"/>
              </a:xfrm>
              <a:custGeom>
                <a:avLst/>
                <a:gdLst/>
                <a:ahLst/>
                <a:cxnLst>
                  <a:cxn ang="0">
                    <a:pos x="492" y="322"/>
                  </a:cxn>
                  <a:cxn ang="0">
                    <a:pos x="428" y="322"/>
                  </a:cxn>
                  <a:cxn ang="0">
                    <a:pos x="112" y="282"/>
                  </a:cxn>
                  <a:cxn ang="0">
                    <a:pos x="356" y="274"/>
                  </a:cxn>
                  <a:cxn ang="0">
                    <a:pos x="356" y="718"/>
                  </a:cxn>
                  <a:cxn ang="0">
                    <a:pos x="148" y="778"/>
                  </a:cxn>
                  <a:cxn ang="0">
                    <a:pos x="288" y="590"/>
                  </a:cxn>
                  <a:cxn ang="0">
                    <a:pos x="288" y="342"/>
                  </a:cxn>
                  <a:cxn ang="0">
                    <a:pos x="52" y="338"/>
                  </a:cxn>
                  <a:cxn ang="0">
                    <a:pos x="492" y="322"/>
                  </a:cxn>
                  <a:cxn ang="0">
                    <a:pos x="196" y="734"/>
                  </a:cxn>
                  <a:cxn ang="0">
                    <a:pos x="276" y="738"/>
                  </a:cxn>
                  <a:cxn ang="0">
                    <a:pos x="272" y="646"/>
                  </a:cxn>
                  <a:cxn ang="0">
                    <a:pos x="196" y="734"/>
                  </a:cxn>
                </a:cxnLst>
                <a:rect l="0" t="0" r="r" b="b"/>
                <a:pathLst>
                  <a:path w="521" h="848">
                    <a:moveTo>
                      <a:pt x="492" y="322"/>
                    </a:moveTo>
                    <a:cubicBezTo>
                      <a:pt x="471" y="322"/>
                      <a:pt x="449" y="322"/>
                      <a:pt x="428" y="322"/>
                    </a:cubicBezTo>
                    <a:cubicBezTo>
                      <a:pt x="459" y="112"/>
                      <a:pt x="119" y="90"/>
                      <a:pt x="112" y="282"/>
                    </a:cubicBezTo>
                    <a:cubicBezTo>
                      <a:pt x="176" y="264"/>
                      <a:pt x="281" y="268"/>
                      <a:pt x="356" y="274"/>
                    </a:cubicBezTo>
                    <a:cubicBezTo>
                      <a:pt x="342" y="394"/>
                      <a:pt x="374" y="598"/>
                      <a:pt x="356" y="718"/>
                    </a:cubicBezTo>
                    <a:cubicBezTo>
                      <a:pt x="343" y="804"/>
                      <a:pt x="209" y="848"/>
                      <a:pt x="148" y="778"/>
                    </a:cubicBezTo>
                    <a:cubicBezTo>
                      <a:pt x="69" y="687"/>
                      <a:pt x="172" y="524"/>
                      <a:pt x="288" y="590"/>
                    </a:cubicBezTo>
                    <a:cubicBezTo>
                      <a:pt x="288" y="507"/>
                      <a:pt x="288" y="425"/>
                      <a:pt x="288" y="342"/>
                    </a:cubicBezTo>
                    <a:cubicBezTo>
                      <a:pt x="217" y="333"/>
                      <a:pt x="129" y="341"/>
                      <a:pt x="52" y="338"/>
                    </a:cubicBezTo>
                    <a:cubicBezTo>
                      <a:pt x="0" y="21"/>
                      <a:pt x="521" y="0"/>
                      <a:pt x="492" y="322"/>
                    </a:cubicBezTo>
                    <a:close/>
                    <a:moveTo>
                      <a:pt x="196" y="734"/>
                    </a:moveTo>
                    <a:cubicBezTo>
                      <a:pt x="213" y="750"/>
                      <a:pt x="254" y="749"/>
                      <a:pt x="276" y="738"/>
                    </a:cubicBezTo>
                    <a:cubicBezTo>
                      <a:pt x="297" y="716"/>
                      <a:pt x="296" y="664"/>
                      <a:pt x="272" y="646"/>
                    </a:cubicBezTo>
                    <a:cubicBezTo>
                      <a:pt x="204" y="618"/>
                      <a:pt x="162" y="685"/>
                      <a:pt x="196" y="7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6" name="Freeform 9">
                <a:extLst>
                  <a:ext uri="{FF2B5EF4-FFF2-40B4-BE49-F238E27FC236}">
                    <a16:creationId xmlns:a16="http://schemas.microsoft.com/office/drawing/2014/main" id="{704A9557-E4A0-4BF1-9267-3ACA04BB845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361775" y="6220251"/>
                <a:ext cx="243901" cy="203250"/>
              </a:xfrm>
              <a:custGeom>
                <a:avLst/>
                <a:gdLst/>
                <a:ahLst/>
                <a:cxnLst>
                  <a:cxn ang="0">
                    <a:pos x="552" y="699"/>
                  </a:cxn>
                  <a:cxn ang="0">
                    <a:pos x="844" y="535"/>
                  </a:cxn>
                  <a:cxn ang="0">
                    <a:pos x="844" y="83"/>
                  </a:cxn>
                  <a:cxn ang="0">
                    <a:pos x="912" y="83"/>
                  </a:cxn>
                  <a:cxn ang="0">
                    <a:pos x="912" y="539"/>
                  </a:cxn>
                  <a:cxn ang="0">
                    <a:pos x="980" y="599"/>
                  </a:cxn>
                  <a:cxn ang="0">
                    <a:pos x="760" y="767"/>
                  </a:cxn>
                  <a:cxn ang="0">
                    <a:pos x="740" y="639"/>
                  </a:cxn>
                  <a:cxn ang="0">
                    <a:pos x="544" y="791"/>
                  </a:cxn>
                  <a:cxn ang="0">
                    <a:pos x="484" y="791"/>
                  </a:cxn>
                  <a:cxn ang="0">
                    <a:pos x="484" y="255"/>
                  </a:cxn>
                  <a:cxn ang="0">
                    <a:pos x="108" y="191"/>
                  </a:cxn>
                  <a:cxn ang="0">
                    <a:pos x="240" y="263"/>
                  </a:cxn>
                  <a:cxn ang="0">
                    <a:pos x="128" y="583"/>
                  </a:cxn>
                  <a:cxn ang="0">
                    <a:pos x="284" y="731"/>
                  </a:cxn>
                  <a:cxn ang="0">
                    <a:pos x="68" y="735"/>
                  </a:cxn>
                  <a:cxn ang="0">
                    <a:pos x="60" y="683"/>
                  </a:cxn>
                  <a:cxn ang="0">
                    <a:pos x="60" y="359"/>
                  </a:cxn>
                  <a:cxn ang="0">
                    <a:pos x="140" y="263"/>
                  </a:cxn>
                  <a:cxn ang="0">
                    <a:pos x="0" y="211"/>
                  </a:cxn>
                  <a:cxn ang="0">
                    <a:pos x="552" y="247"/>
                  </a:cxn>
                  <a:cxn ang="0">
                    <a:pos x="552" y="699"/>
                  </a:cxn>
                  <a:cxn ang="0">
                    <a:pos x="128" y="647"/>
                  </a:cxn>
                  <a:cxn ang="0">
                    <a:pos x="216" y="727"/>
                  </a:cxn>
                  <a:cxn ang="0">
                    <a:pos x="208" y="635"/>
                  </a:cxn>
                  <a:cxn ang="0">
                    <a:pos x="128" y="647"/>
                  </a:cxn>
                  <a:cxn ang="0">
                    <a:pos x="916" y="727"/>
                  </a:cxn>
                  <a:cxn ang="0">
                    <a:pos x="908" y="603"/>
                  </a:cxn>
                  <a:cxn ang="0">
                    <a:pos x="836" y="599"/>
                  </a:cxn>
                  <a:cxn ang="0">
                    <a:pos x="916" y="727"/>
                  </a:cxn>
                </a:cxnLst>
                <a:rect l="0" t="0" r="r" b="b"/>
                <a:pathLst>
                  <a:path w="1053" h="878">
                    <a:moveTo>
                      <a:pt x="552" y="699"/>
                    </a:moveTo>
                    <a:cubicBezTo>
                      <a:pt x="629" y="640"/>
                      <a:pt x="712" y="553"/>
                      <a:pt x="844" y="535"/>
                    </a:cubicBezTo>
                    <a:cubicBezTo>
                      <a:pt x="844" y="384"/>
                      <a:pt x="844" y="234"/>
                      <a:pt x="844" y="83"/>
                    </a:cubicBezTo>
                    <a:cubicBezTo>
                      <a:pt x="867" y="83"/>
                      <a:pt x="889" y="83"/>
                      <a:pt x="912" y="83"/>
                    </a:cubicBezTo>
                    <a:cubicBezTo>
                      <a:pt x="912" y="235"/>
                      <a:pt x="912" y="387"/>
                      <a:pt x="912" y="539"/>
                    </a:cubicBezTo>
                    <a:cubicBezTo>
                      <a:pt x="940" y="567"/>
                      <a:pt x="965" y="571"/>
                      <a:pt x="980" y="599"/>
                    </a:cubicBezTo>
                    <a:cubicBezTo>
                      <a:pt x="1053" y="735"/>
                      <a:pt x="865" y="878"/>
                      <a:pt x="760" y="767"/>
                    </a:cubicBezTo>
                    <a:cubicBezTo>
                      <a:pt x="737" y="742"/>
                      <a:pt x="721" y="686"/>
                      <a:pt x="740" y="639"/>
                    </a:cubicBezTo>
                    <a:cubicBezTo>
                      <a:pt x="678" y="677"/>
                      <a:pt x="603" y="736"/>
                      <a:pt x="544" y="791"/>
                    </a:cubicBezTo>
                    <a:cubicBezTo>
                      <a:pt x="524" y="791"/>
                      <a:pt x="504" y="791"/>
                      <a:pt x="484" y="791"/>
                    </a:cubicBezTo>
                    <a:cubicBezTo>
                      <a:pt x="466" y="623"/>
                      <a:pt x="509" y="408"/>
                      <a:pt x="484" y="255"/>
                    </a:cubicBezTo>
                    <a:cubicBezTo>
                      <a:pt x="462" y="117"/>
                      <a:pt x="210" y="106"/>
                      <a:pt x="108" y="191"/>
                    </a:cubicBezTo>
                    <a:cubicBezTo>
                      <a:pt x="155" y="212"/>
                      <a:pt x="210" y="225"/>
                      <a:pt x="240" y="263"/>
                    </a:cubicBezTo>
                    <a:cubicBezTo>
                      <a:pt x="117" y="283"/>
                      <a:pt x="121" y="423"/>
                      <a:pt x="128" y="583"/>
                    </a:cubicBezTo>
                    <a:cubicBezTo>
                      <a:pt x="214" y="537"/>
                      <a:pt x="323" y="629"/>
                      <a:pt x="284" y="731"/>
                    </a:cubicBezTo>
                    <a:cubicBezTo>
                      <a:pt x="252" y="814"/>
                      <a:pt x="102" y="828"/>
                      <a:pt x="68" y="735"/>
                    </a:cubicBezTo>
                    <a:cubicBezTo>
                      <a:pt x="65" y="727"/>
                      <a:pt x="61" y="699"/>
                      <a:pt x="60" y="683"/>
                    </a:cubicBezTo>
                    <a:cubicBezTo>
                      <a:pt x="53" y="599"/>
                      <a:pt x="51" y="438"/>
                      <a:pt x="60" y="359"/>
                    </a:cubicBezTo>
                    <a:cubicBezTo>
                      <a:pt x="66" y="310"/>
                      <a:pt x="94" y="283"/>
                      <a:pt x="140" y="263"/>
                    </a:cubicBezTo>
                    <a:cubicBezTo>
                      <a:pt x="104" y="235"/>
                      <a:pt x="50" y="225"/>
                      <a:pt x="0" y="211"/>
                    </a:cubicBezTo>
                    <a:cubicBezTo>
                      <a:pt x="82" y="46"/>
                      <a:pt x="522" y="0"/>
                      <a:pt x="552" y="247"/>
                    </a:cubicBezTo>
                    <a:cubicBezTo>
                      <a:pt x="569" y="385"/>
                      <a:pt x="539" y="542"/>
                      <a:pt x="552" y="699"/>
                    </a:cubicBezTo>
                    <a:close/>
                    <a:moveTo>
                      <a:pt x="128" y="647"/>
                    </a:moveTo>
                    <a:cubicBezTo>
                      <a:pt x="90" y="699"/>
                      <a:pt x="163" y="780"/>
                      <a:pt x="216" y="727"/>
                    </a:cubicBezTo>
                    <a:cubicBezTo>
                      <a:pt x="236" y="707"/>
                      <a:pt x="231" y="653"/>
                      <a:pt x="208" y="635"/>
                    </a:cubicBezTo>
                    <a:cubicBezTo>
                      <a:pt x="169" y="627"/>
                      <a:pt x="141" y="630"/>
                      <a:pt x="128" y="647"/>
                    </a:cubicBezTo>
                    <a:close/>
                    <a:moveTo>
                      <a:pt x="916" y="727"/>
                    </a:moveTo>
                    <a:cubicBezTo>
                      <a:pt x="944" y="704"/>
                      <a:pt x="940" y="622"/>
                      <a:pt x="908" y="603"/>
                    </a:cubicBezTo>
                    <a:cubicBezTo>
                      <a:pt x="891" y="593"/>
                      <a:pt x="862" y="593"/>
                      <a:pt x="836" y="599"/>
                    </a:cubicBezTo>
                    <a:cubicBezTo>
                      <a:pt x="722" y="627"/>
                      <a:pt x="823" y="805"/>
                      <a:pt x="916" y="7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7" name="Freeform 10">
                <a:extLst>
                  <a:ext uri="{FF2B5EF4-FFF2-40B4-BE49-F238E27FC236}">
                    <a16:creationId xmlns:a16="http://schemas.microsoft.com/office/drawing/2014/main" id="{638B7CDA-F833-4E8E-A08F-2C679F22DFF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49790" y="6233887"/>
                <a:ext cx="132499" cy="169547"/>
              </a:xfrm>
              <a:custGeom>
                <a:avLst/>
                <a:gdLst/>
                <a:ahLst/>
                <a:cxnLst>
                  <a:cxn ang="0">
                    <a:pos x="556" y="732"/>
                  </a:cxn>
                  <a:cxn ang="0">
                    <a:pos x="136" y="732"/>
                  </a:cxn>
                  <a:cxn ang="0">
                    <a:pos x="136" y="496"/>
                  </a:cxn>
                  <a:cxn ang="0">
                    <a:pos x="144" y="268"/>
                  </a:cxn>
                  <a:cxn ang="0">
                    <a:pos x="364" y="272"/>
                  </a:cxn>
                  <a:cxn ang="0">
                    <a:pos x="204" y="420"/>
                  </a:cxn>
                  <a:cxn ang="0">
                    <a:pos x="204" y="660"/>
                  </a:cxn>
                  <a:cxn ang="0">
                    <a:pos x="488" y="664"/>
                  </a:cxn>
                  <a:cxn ang="0">
                    <a:pos x="484" y="224"/>
                  </a:cxn>
                  <a:cxn ang="0">
                    <a:pos x="212" y="92"/>
                  </a:cxn>
                  <a:cxn ang="0">
                    <a:pos x="76" y="352"/>
                  </a:cxn>
                  <a:cxn ang="0">
                    <a:pos x="8" y="356"/>
                  </a:cxn>
                  <a:cxn ang="0">
                    <a:pos x="252" y="16"/>
                  </a:cxn>
                  <a:cxn ang="0">
                    <a:pos x="556" y="232"/>
                  </a:cxn>
                  <a:cxn ang="0">
                    <a:pos x="556" y="732"/>
                  </a:cxn>
                  <a:cxn ang="0">
                    <a:pos x="284" y="268"/>
                  </a:cxn>
                  <a:cxn ang="0">
                    <a:pos x="288" y="364"/>
                  </a:cxn>
                  <a:cxn ang="0">
                    <a:pos x="300" y="352"/>
                  </a:cxn>
                  <a:cxn ang="0">
                    <a:pos x="284" y="268"/>
                  </a:cxn>
                </a:cxnLst>
                <a:rect l="0" t="0" r="r" b="b"/>
                <a:pathLst>
                  <a:path w="572" h="732">
                    <a:moveTo>
                      <a:pt x="556" y="732"/>
                    </a:moveTo>
                    <a:cubicBezTo>
                      <a:pt x="416" y="732"/>
                      <a:pt x="276" y="732"/>
                      <a:pt x="136" y="732"/>
                    </a:cubicBezTo>
                    <a:cubicBezTo>
                      <a:pt x="136" y="657"/>
                      <a:pt x="136" y="580"/>
                      <a:pt x="136" y="496"/>
                    </a:cubicBezTo>
                    <a:cubicBezTo>
                      <a:pt x="136" y="421"/>
                      <a:pt x="122" y="324"/>
                      <a:pt x="144" y="268"/>
                    </a:cubicBezTo>
                    <a:cubicBezTo>
                      <a:pt x="180" y="175"/>
                      <a:pt x="334" y="182"/>
                      <a:pt x="364" y="272"/>
                    </a:cubicBezTo>
                    <a:cubicBezTo>
                      <a:pt x="400" y="381"/>
                      <a:pt x="297" y="467"/>
                      <a:pt x="204" y="420"/>
                    </a:cubicBezTo>
                    <a:cubicBezTo>
                      <a:pt x="204" y="500"/>
                      <a:pt x="204" y="580"/>
                      <a:pt x="204" y="660"/>
                    </a:cubicBezTo>
                    <a:cubicBezTo>
                      <a:pt x="291" y="669"/>
                      <a:pt x="395" y="661"/>
                      <a:pt x="488" y="664"/>
                    </a:cubicBezTo>
                    <a:cubicBezTo>
                      <a:pt x="471" y="524"/>
                      <a:pt x="512" y="351"/>
                      <a:pt x="484" y="224"/>
                    </a:cubicBezTo>
                    <a:cubicBezTo>
                      <a:pt x="459" y="113"/>
                      <a:pt x="334" y="47"/>
                      <a:pt x="212" y="92"/>
                    </a:cubicBezTo>
                    <a:cubicBezTo>
                      <a:pt x="120" y="126"/>
                      <a:pt x="69" y="210"/>
                      <a:pt x="76" y="352"/>
                    </a:cubicBezTo>
                    <a:cubicBezTo>
                      <a:pt x="60" y="360"/>
                      <a:pt x="30" y="354"/>
                      <a:pt x="8" y="356"/>
                    </a:cubicBezTo>
                    <a:cubicBezTo>
                      <a:pt x="0" y="157"/>
                      <a:pt x="89" y="33"/>
                      <a:pt x="252" y="16"/>
                    </a:cubicBezTo>
                    <a:cubicBezTo>
                      <a:pt x="409" y="0"/>
                      <a:pt x="540" y="91"/>
                      <a:pt x="556" y="232"/>
                    </a:cubicBezTo>
                    <a:cubicBezTo>
                      <a:pt x="572" y="376"/>
                      <a:pt x="544" y="560"/>
                      <a:pt x="556" y="732"/>
                    </a:cubicBezTo>
                    <a:close/>
                    <a:moveTo>
                      <a:pt x="284" y="268"/>
                    </a:moveTo>
                    <a:cubicBezTo>
                      <a:pt x="172" y="208"/>
                      <a:pt x="175" y="423"/>
                      <a:pt x="288" y="364"/>
                    </a:cubicBezTo>
                    <a:cubicBezTo>
                      <a:pt x="289" y="363"/>
                      <a:pt x="292" y="354"/>
                      <a:pt x="300" y="352"/>
                    </a:cubicBezTo>
                    <a:cubicBezTo>
                      <a:pt x="310" y="317"/>
                      <a:pt x="305" y="279"/>
                      <a:pt x="284" y="2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8" name="Freeform 11">
                <a:extLst>
                  <a:ext uri="{FF2B5EF4-FFF2-40B4-BE49-F238E27FC236}">
                    <a16:creationId xmlns:a16="http://schemas.microsoft.com/office/drawing/2014/main" id="{3DFFCDE4-151D-497D-94B5-1CB71D62B73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17254" y="6233630"/>
                <a:ext cx="129669" cy="169804"/>
              </a:xfrm>
              <a:custGeom>
                <a:avLst/>
                <a:gdLst/>
                <a:ahLst/>
                <a:cxnLst>
                  <a:cxn ang="0">
                    <a:pos x="541" y="733"/>
                  </a:cxn>
                  <a:cxn ang="0">
                    <a:pos x="477" y="733"/>
                  </a:cxn>
                  <a:cxn ang="0">
                    <a:pos x="465" y="209"/>
                  </a:cxn>
                  <a:cxn ang="0">
                    <a:pos x="145" y="125"/>
                  </a:cxn>
                  <a:cxn ang="0">
                    <a:pos x="69" y="577"/>
                  </a:cxn>
                  <a:cxn ang="0">
                    <a:pos x="133" y="381"/>
                  </a:cxn>
                  <a:cxn ang="0">
                    <a:pos x="209" y="201"/>
                  </a:cxn>
                  <a:cxn ang="0">
                    <a:pos x="297" y="413"/>
                  </a:cxn>
                  <a:cxn ang="0">
                    <a:pos x="193" y="373"/>
                  </a:cxn>
                  <a:cxn ang="0">
                    <a:pos x="77" y="733"/>
                  </a:cxn>
                  <a:cxn ang="0">
                    <a:pos x="5" y="733"/>
                  </a:cxn>
                  <a:cxn ang="0">
                    <a:pos x="5" y="321"/>
                  </a:cxn>
                  <a:cxn ang="0">
                    <a:pos x="241" y="17"/>
                  </a:cxn>
                  <a:cxn ang="0">
                    <a:pos x="541" y="225"/>
                  </a:cxn>
                  <a:cxn ang="0">
                    <a:pos x="541" y="733"/>
                  </a:cxn>
                  <a:cxn ang="0">
                    <a:pos x="241" y="341"/>
                  </a:cxn>
                  <a:cxn ang="0">
                    <a:pos x="317" y="345"/>
                  </a:cxn>
                  <a:cxn ang="0">
                    <a:pos x="241" y="341"/>
                  </a:cxn>
                </a:cxnLst>
                <a:rect l="0" t="0" r="r" b="b"/>
                <a:pathLst>
                  <a:path w="560" h="733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9" name="Freeform 12">
                <a:extLst>
                  <a:ext uri="{FF2B5EF4-FFF2-40B4-BE49-F238E27FC236}">
                    <a16:creationId xmlns:a16="http://schemas.microsoft.com/office/drawing/2014/main" id="{69CA7AAC-1713-4ACA-A587-1956808F25E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200461" y="6233630"/>
                <a:ext cx="129669" cy="169804"/>
              </a:xfrm>
              <a:custGeom>
                <a:avLst/>
                <a:gdLst/>
                <a:ahLst/>
                <a:cxnLst>
                  <a:cxn ang="0">
                    <a:pos x="541" y="733"/>
                  </a:cxn>
                  <a:cxn ang="0">
                    <a:pos x="477" y="733"/>
                  </a:cxn>
                  <a:cxn ang="0">
                    <a:pos x="465" y="209"/>
                  </a:cxn>
                  <a:cxn ang="0">
                    <a:pos x="145" y="125"/>
                  </a:cxn>
                  <a:cxn ang="0">
                    <a:pos x="69" y="577"/>
                  </a:cxn>
                  <a:cxn ang="0">
                    <a:pos x="133" y="381"/>
                  </a:cxn>
                  <a:cxn ang="0">
                    <a:pos x="209" y="201"/>
                  </a:cxn>
                  <a:cxn ang="0">
                    <a:pos x="297" y="413"/>
                  </a:cxn>
                  <a:cxn ang="0">
                    <a:pos x="193" y="373"/>
                  </a:cxn>
                  <a:cxn ang="0">
                    <a:pos x="77" y="733"/>
                  </a:cxn>
                  <a:cxn ang="0">
                    <a:pos x="5" y="733"/>
                  </a:cxn>
                  <a:cxn ang="0">
                    <a:pos x="5" y="321"/>
                  </a:cxn>
                  <a:cxn ang="0">
                    <a:pos x="241" y="17"/>
                  </a:cxn>
                  <a:cxn ang="0">
                    <a:pos x="541" y="225"/>
                  </a:cxn>
                  <a:cxn ang="0">
                    <a:pos x="541" y="733"/>
                  </a:cxn>
                  <a:cxn ang="0">
                    <a:pos x="241" y="341"/>
                  </a:cxn>
                  <a:cxn ang="0">
                    <a:pos x="317" y="345"/>
                  </a:cxn>
                  <a:cxn ang="0">
                    <a:pos x="241" y="341"/>
                  </a:cxn>
                </a:cxnLst>
                <a:rect l="0" t="0" r="r" b="b"/>
                <a:pathLst>
                  <a:path w="560" h="733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0" name="Freeform 13">
                <a:extLst>
                  <a:ext uri="{FF2B5EF4-FFF2-40B4-BE49-F238E27FC236}">
                    <a16:creationId xmlns:a16="http://schemas.microsoft.com/office/drawing/2014/main" id="{1391EA82-A2C7-467B-B70D-5A09460E39A4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690020" y="6219480"/>
                <a:ext cx="130183" cy="183955"/>
              </a:xfrm>
              <a:custGeom>
                <a:avLst/>
                <a:gdLst/>
                <a:ahLst/>
                <a:cxnLst>
                  <a:cxn ang="0">
                    <a:pos x="354" y="722"/>
                  </a:cxn>
                  <a:cxn ang="0">
                    <a:pos x="490" y="726"/>
                  </a:cxn>
                  <a:cxn ang="0">
                    <a:pos x="494" y="86"/>
                  </a:cxn>
                  <a:cxn ang="0">
                    <a:pos x="562" y="86"/>
                  </a:cxn>
                  <a:cxn ang="0">
                    <a:pos x="562" y="794"/>
                  </a:cxn>
                  <a:cxn ang="0">
                    <a:pos x="198" y="794"/>
                  </a:cxn>
                  <a:cxn ang="0">
                    <a:pos x="202" y="726"/>
                  </a:cxn>
                  <a:cxn ang="0">
                    <a:pos x="286" y="726"/>
                  </a:cxn>
                  <a:cxn ang="0">
                    <a:pos x="286" y="394"/>
                  </a:cxn>
                  <a:cxn ang="0">
                    <a:pos x="346" y="218"/>
                  </a:cxn>
                  <a:cxn ang="0">
                    <a:pos x="154" y="158"/>
                  </a:cxn>
                  <a:cxn ang="0">
                    <a:pos x="246" y="198"/>
                  </a:cxn>
                  <a:cxn ang="0">
                    <a:pos x="90" y="378"/>
                  </a:cxn>
                  <a:cxn ang="0">
                    <a:pos x="34" y="290"/>
                  </a:cxn>
                  <a:cxn ang="0">
                    <a:pos x="418" y="222"/>
                  </a:cxn>
                  <a:cxn ang="0">
                    <a:pos x="354" y="398"/>
                  </a:cxn>
                  <a:cxn ang="0">
                    <a:pos x="354" y="722"/>
                  </a:cxn>
                  <a:cxn ang="0">
                    <a:pos x="114" y="318"/>
                  </a:cxn>
                  <a:cxn ang="0">
                    <a:pos x="186" y="222"/>
                  </a:cxn>
                  <a:cxn ang="0">
                    <a:pos x="114" y="318"/>
                  </a:cxn>
                </a:cxnLst>
                <a:rect l="0" t="0" r="r" b="b"/>
                <a:pathLst>
                  <a:path w="562" h="794">
                    <a:moveTo>
                      <a:pt x="354" y="722"/>
                    </a:moveTo>
                    <a:cubicBezTo>
                      <a:pt x="391" y="731"/>
                      <a:pt x="446" y="723"/>
                      <a:pt x="490" y="726"/>
                    </a:cubicBezTo>
                    <a:cubicBezTo>
                      <a:pt x="499" y="521"/>
                      <a:pt x="491" y="298"/>
                      <a:pt x="494" y="86"/>
                    </a:cubicBezTo>
                    <a:cubicBezTo>
                      <a:pt x="517" y="86"/>
                      <a:pt x="539" y="86"/>
                      <a:pt x="562" y="86"/>
                    </a:cubicBezTo>
                    <a:cubicBezTo>
                      <a:pt x="562" y="322"/>
                      <a:pt x="562" y="558"/>
                      <a:pt x="562" y="794"/>
                    </a:cubicBezTo>
                    <a:cubicBezTo>
                      <a:pt x="441" y="794"/>
                      <a:pt x="319" y="794"/>
                      <a:pt x="198" y="794"/>
                    </a:cubicBezTo>
                    <a:cubicBezTo>
                      <a:pt x="200" y="772"/>
                      <a:pt x="194" y="742"/>
                      <a:pt x="202" y="726"/>
                    </a:cubicBezTo>
                    <a:cubicBezTo>
                      <a:pt x="230" y="726"/>
                      <a:pt x="258" y="726"/>
                      <a:pt x="286" y="726"/>
                    </a:cubicBezTo>
                    <a:cubicBezTo>
                      <a:pt x="297" y="618"/>
                      <a:pt x="272" y="509"/>
                      <a:pt x="286" y="394"/>
                    </a:cubicBezTo>
                    <a:cubicBezTo>
                      <a:pt x="295" y="319"/>
                      <a:pt x="349" y="283"/>
                      <a:pt x="346" y="218"/>
                    </a:cubicBezTo>
                    <a:cubicBezTo>
                      <a:pt x="342" y="133"/>
                      <a:pt x="237" y="126"/>
                      <a:pt x="154" y="158"/>
                    </a:cubicBezTo>
                    <a:cubicBezTo>
                      <a:pt x="192" y="171"/>
                      <a:pt x="226" y="173"/>
                      <a:pt x="246" y="198"/>
                    </a:cubicBezTo>
                    <a:cubicBezTo>
                      <a:pt x="326" y="296"/>
                      <a:pt x="201" y="438"/>
                      <a:pt x="90" y="378"/>
                    </a:cubicBezTo>
                    <a:cubicBezTo>
                      <a:pt x="65" y="364"/>
                      <a:pt x="39" y="327"/>
                      <a:pt x="34" y="290"/>
                    </a:cubicBezTo>
                    <a:cubicBezTo>
                      <a:pt x="0" y="40"/>
                      <a:pt x="420" y="0"/>
                      <a:pt x="418" y="222"/>
                    </a:cubicBezTo>
                    <a:cubicBezTo>
                      <a:pt x="417" y="288"/>
                      <a:pt x="365" y="328"/>
                      <a:pt x="354" y="398"/>
                    </a:cubicBezTo>
                    <a:cubicBezTo>
                      <a:pt x="339" y="500"/>
                      <a:pt x="365" y="597"/>
                      <a:pt x="354" y="722"/>
                    </a:cubicBezTo>
                    <a:close/>
                    <a:moveTo>
                      <a:pt x="114" y="318"/>
                    </a:moveTo>
                    <a:cubicBezTo>
                      <a:pt x="172" y="360"/>
                      <a:pt x="243" y="273"/>
                      <a:pt x="186" y="222"/>
                    </a:cubicBezTo>
                    <a:cubicBezTo>
                      <a:pt x="109" y="182"/>
                      <a:pt x="66" y="283"/>
                      <a:pt x="114" y="3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1" name="Freeform 14">
                <a:extLst>
                  <a:ext uri="{FF2B5EF4-FFF2-40B4-BE49-F238E27FC236}">
                    <a16:creationId xmlns:a16="http://schemas.microsoft.com/office/drawing/2014/main" id="{840841A6-FE6E-41E4-8F97-90EFE2236F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81737" y="6232086"/>
                <a:ext cx="163372" cy="171348"/>
              </a:xfrm>
              <a:custGeom>
                <a:avLst/>
                <a:gdLst/>
                <a:ahLst/>
                <a:cxnLst>
                  <a:cxn ang="0">
                    <a:pos x="290" y="672"/>
                  </a:cxn>
                  <a:cxn ang="0">
                    <a:pos x="638" y="672"/>
                  </a:cxn>
                  <a:cxn ang="0">
                    <a:pos x="638" y="32"/>
                  </a:cxn>
                  <a:cxn ang="0">
                    <a:pos x="706" y="32"/>
                  </a:cxn>
                  <a:cxn ang="0">
                    <a:pos x="706" y="740"/>
                  </a:cxn>
                  <a:cxn ang="0">
                    <a:pos x="138" y="740"/>
                  </a:cxn>
                  <a:cxn ang="0">
                    <a:pos x="138" y="676"/>
                  </a:cxn>
                  <a:cxn ang="0">
                    <a:pos x="222" y="672"/>
                  </a:cxn>
                  <a:cxn ang="0">
                    <a:pos x="222" y="248"/>
                  </a:cxn>
                  <a:cxn ang="0">
                    <a:pos x="154" y="24"/>
                  </a:cxn>
                  <a:cxn ang="0">
                    <a:pos x="290" y="380"/>
                  </a:cxn>
                  <a:cxn ang="0">
                    <a:pos x="290" y="672"/>
                  </a:cxn>
                  <a:cxn ang="0">
                    <a:pos x="126" y="104"/>
                  </a:cxn>
                  <a:cxn ang="0">
                    <a:pos x="218" y="180"/>
                  </a:cxn>
                  <a:cxn ang="0">
                    <a:pos x="126" y="104"/>
                  </a:cxn>
                </a:cxnLst>
                <a:rect l="0" t="0" r="r" b="b"/>
                <a:pathLst>
                  <a:path w="706" h="740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2" name="Freeform 15">
                <a:extLst>
                  <a:ext uri="{FF2B5EF4-FFF2-40B4-BE49-F238E27FC236}">
                    <a16:creationId xmlns:a16="http://schemas.microsoft.com/office/drawing/2014/main" id="{842C4CF1-E33F-4D85-B865-9A207A9482F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994638" y="6232086"/>
                <a:ext cx="163630" cy="171348"/>
              </a:xfrm>
              <a:custGeom>
                <a:avLst/>
                <a:gdLst/>
                <a:ahLst/>
                <a:cxnLst>
                  <a:cxn ang="0">
                    <a:pos x="290" y="672"/>
                  </a:cxn>
                  <a:cxn ang="0">
                    <a:pos x="638" y="672"/>
                  </a:cxn>
                  <a:cxn ang="0">
                    <a:pos x="638" y="32"/>
                  </a:cxn>
                  <a:cxn ang="0">
                    <a:pos x="706" y="32"/>
                  </a:cxn>
                  <a:cxn ang="0">
                    <a:pos x="706" y="740"/>
                  </a:cxn>
                  <a:cxn ang="0">
                    <a:pos x="138" y="740"/>
                  </a:cxn>
                  <a:cxn ang="0">
                    <a:pos x="138" y="676"/>
                  </a:cxn>
                  <a:cxn ang="0">
                    <a:pos x="222" y="672"/>
                  </a:cxn>
                  <a:cxn ang="0">
                    <a:pos x="222" y="248"/>
                  </a:cxn>
                  <a:cxn ang="0">
                    <a:pos x="154" y="24"/>
                  </a:cxn>
                  <a:cxn ang="0">
                    <a:pos x="290" y="380"/>
                  </a:cxn>
                  <a:cxn ang="0">
                    <a:pos x="290" y="672"/>
                  </a:cxn>
                  <a:cxn ang="0">
                    <a:pos x="126" y="104"/>
                  </a:cxn>
                  <a:cxn ang="0">
                    <a:pos x="218" y="180"/>
                  </a:cxn>
                  <a:cxn ang="0">
                    <a:pos x="126" y="104"/>
                  </a:cxn>
                </a:cxnLst>
                <a:rect l="0" t="0" r="r" b="b"/>
                <a:pathLst>
                  <a:path w="706" h="740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3" name="Freeform 16">
                <a:extLst>
                  <a:ext uri="{FF2B5EF4-FFF2-40B4-BE49-F238E27FC236}">
                    <a16:creationId xmlns:a16="http://schemas.microsoft.com/office/drawing/2014/main" id="{4DAADA28-9823-4434-AFFC-77CB191E238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781912" y="6146155"/>
                <a:ext cx="128125" cy="69208"/>
              </a:xfrm>
              <a:custGeom>
                <a:avLst/>
                <a:gdLst/>
                <a:ahLst/>
                <a:cxnLst>
                  <a:cxn ang="0">
                    <a:pos x="554" y="67"/>
                  </a:cxn>
                  <a:cxn ang="0">
                    <a:pos x="234" y="287"/>
                  </a:cxn>
                  <a:cxn ang="0">
                    <a:pos x="30" y="191"/>
                  </a:cxn>
                  <a:cxn ang="0">
                    <a:pos x="246" y="179"/>
                  </a:cxn>
                  <a:cxn ang="0">
                    <a:pos x="222" y="227"/>
                  </a:cxn>
                  <a:cxn ang="0">
                    <a:pos x="502" y="27"/>
                  </a:cxn>
                  <a:cxn ang="0">
                    <a:pos x="554" y="67"/>
                  </a:cxn>
                  <a:cxn ang="0">
                    <a:pos x="182" y="131"/>
                  </a:cxn>
                  <a:cxn ang="0">
                    <a:pos x="94" y="195"/>
                  </a:cxn>
                  <a:cxn ang="0">
                    <a:pos x="182" y="131"/>
                  </a:cxn>
                </a:cxnLst>
                <a:rect l="0" t="0" r="r" b="b"/>
                <a:pathLst>
                  <a:path w="554" h="299">
                    <a:moveTo>
                      <a:pt x="554" y="67"/>
                    </a:moveTo>
                    <a:cubicBezTo>
                      <a:pt x="480" y="153"/>
                      <a:pt x="377" y="270"/>
                      <a:pt x="234" y="287"/>
                    </a:cubicBezTo>
                    <a:cubicBezTo>
                      <a:pt x="135" y="299"/>
                      <a:pt x="43" y="264"/>
                      <a:pt x="30" y="191"/>
                    </a:cubicBezTo>
                    <a:cubicBezTo>
                      <a:pt x="0" y="23"/>
                      <a:pt x="272" y="0"/>
                      <a:pt x="246" y="179"/>
                    </a:cubicBezTo>
                    <a:cubicBezTo>
                      <a:pt x="243" y="200"/>
                      <a:pt x="238" y="205"/>
                      <a:pt x="222" y="227"/>
                    </a:cubicBezTo>
                    <a:cubicBezTo>
                      <a:pt x="347" y="192"/>
                      <a:pt x="439" y="124"/>
                      <a:pt x="502" y="27"/>
                    </a:cubicBezTo>
                    <a:cubicBezTo>
                      <a:pt x="525" y="34"/>
                      <a:pt x="537" y="53"/>
                      <a:pt x="554" y="67"/>
                    </a:cubicBezTo>
                    <a:close/>
                    <a:moveTo>
                      <a:pt x="182" y="131"/>
                    </a:moveTo>
                    <a:cubicBezTo>
                      <a:pt x="152" y="84"/>
                      <a:pt x="58" y="117"/>
                      <a:pt x="94" y="195"/>
                    </a:cubicBezTo>
                    <a:cubicBezTo>
                      <a:pt x="146" y="242"/>
                      <a:pt x="217" y="185"/>
                      <a:pt x="182" y="1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C36D50-3FA7-494C-857F-A6CB6D6E3E70}"/>
                </a:ext>
              </a:extLst>
            </p:cNvPr>
            <p:cNvGrpSpPr/>
            <p:nvPr/>
          </p:nvGrpSpPr>
          <p:grpSpPr bwMode="black">
            <a:xfrm>
              <a:off x="3754846" y="5195652"/>
              <a:ext cx="837045" cy="261824"/>
              <a:chOff x="8632347" y="6167032"/>
              <a:chExt cx="840228" cy="271928"/>
            </a:xfrm>
            <a:grpFill/>
            <a:effectLst/>
          </p:grpSpPr>
          <p:sp>
            <p:nvSpPr>
              <p:cNvPr id="100" name="Freeform 17">
                <a:extLst>
                  <a:ext uri="{FF2B5EF4-FFF2-40B4-BE49-F238E27FC236}">
                    <a16:creationId xmlns:a16="http://schemas.microsoft.com/office/drawing/2014/main" id="{506A0501-B76F-46E8-A7F0-56532739DDE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32347" y="6169214"/>
                <a:ext cx="243121" cy="269746"/>
              </a:xfrm>
              <a:custGeom>
                <a:avLst/>
                <a:gdLst/>
                <a:ahLst/>
                <a:cxnLst>
                  <a:cxn ang="0">
                    <a:pos x="128" y="112"/>
                  </a:cxn>
                  <a:cxn ang="0">
                    <a:pos x="147" y="130"/>
                  </a:cxn>
                  <a:cxn ang="0">
                    <a:pos x="136" y="133"/>
                  </a:cxn>
                  <a:cxn ang="0">
                    <a:pos x="118" y="148"/>
                  </a:cxn>
                  <a:cxn ang="0">
                    <a:pos x="206" y="148"/>
                  </a:cxn>
                  <a:cxn ang="0">
                    <a:pos x="217" y="136"/>
                  </a:cxn>
                  <a:cxn ang="0">
                    <a:pos x="236" y="155"/>
                  </a:cxn>
                  <a:cxn ang="0">
                    <a:pos x="224" y="161"/>
                  </a:cxn>
                  <a:cxn ang="0">
                    <a:pos x="113" y="239"/>
                  </a:cxn>
                  <a:cxn ang="0">
                    <a:pos x="0" y="262"/>
                  </a:cxn>
                  <a:cxn ang="0">
                    <a:pos x="0" y="258"/>
                  </a:cxn>
                  <a:cxn ang="0">
                    <a:pos x="114" y="226"/>
                  </a:cxn>
                  <a:cxn ang="0">
                    <a:pos x="206" y="154"/>
                  </a:cxn>
                  <a:cxn ang="0">
                    <a:pos x="113" y="154"/>
                  </a:cxn>
                  <a:cxn ang="0">
                    <a:pos x="19" y="203"/>
                  </a:cxn>
                  <a:cxn ang="0">
                    <a:pos x="17" y="198"/>
                  </a:cxn>
                  <a:cxn ang="0">
                    <a:pos x="78" y="162"/>
                  </a:cxn>
                  <a:cxn ang="0">
                    <a:pos x="128" y="112"/>
                  </a:cxn>
                  <a:cxn ang="0">
                    <a:pos x="99" y="45"/>
                  </a:cxn>
                  <a:cxn ang="0">
                    <a:pos x="86" y="53"/>
                  </a:cxn>
                  <a:cxn ang="0">
                    <a:pos x="114" y="75"/>
                  </a:cxn>
                  <a:cxn ang="0">
                    <a:pos x="111" y="93"/>
                  </a:cxn>
                  <a:cxn ang="0">
                    <a:pos x="100" y="90"/>
                  </a:cxn>
                  <a:cxn ang="0">
                    <a:pos x="82" y="55"/>
                  </a:cxn>
                  <a:cxn ang="0">
                    <a:pos x="50" y="73"/>
                  </a:cxn>
                  <a:cxn ang="0">
                    <a:pos x="10" y="91"/>
                  </a:cxn>
                  <a:cxn ang="0">
                    <a:pos x="8" y="87"/>
                  </a:cxn>
                  <a:cxn ang="0">
                    <a:pos x="79" y="41"/>
                  </a:cxn>
                  <a:cxn ang="0">
                    <a:pos x="117" y="0"/>
                  </a:cxn>
                  <a:cxn ang="0">
                    <a:pos x="136" y="17"/>
                  </a:cxn>
                  <a:cxn ang="0">
                    <a:pos x="126" y="21"/>
                  </a:cxn>
                  <a:cxn ang="0">
                    <a:pos x="105" y="39"/>
                  </a:cxn>
                  <a:cxn ang="0">
                    <a:pos x="191" y="39"/>
                  </a:cxn>
                  <a:cxn ang="0">
                    <a:pos x="204" y="26"/>
                  </a:cxn>
                  <a:cxn ang="0">
                    <a:pos x="224" y="46"/>
                  </a:cxn>
                  <a:cxn ang="0">
                    <a:pos x="211" y="51"/>
                  </a:cxn>
                  <a:cxn ang="0">
                    <a:pos x="132" y="108"/>
                  </a:cxn>
                  <a:cxn ang="0">
                    <a:pos x="2" y="145"/>
                  </a:cxn>
                  <a:cxn ang="0">
                    <a:pos x="1" y="141"/>
                  </a:cxn>
                  <a:cxn ang="0">
                    <a:pos x="104" y="109"/>
                  </a:cxn>
                  <a:cxn ang="0">
                    <a:pos x="191" y="45"/>
                  </a:cxn>
                  <a:cxn ang="0">
                    <a:pos x="99" y="45"/>
                  </a:cxn>
                  <a:cxn ang="0">
                    <a:pos x="93" y="169"/>
                  </a:cxn>
                  <a:cxn ang="0">
                    <a:pos x="119" y="195"/>
                  </a:cxn>
                  <a:cxn ang="0">
                    <a:pos x="114" y="216"/>
                  </a:cxn>
                  <a:cxn ang="0">
                    <a:pos x="102" y="209"/>
                  </a:cxn>
                  <a:cxn ang="0">
                    <a:pos x="90" y="172"/>
                  </a:cxn>
                  <a:cxn ang="0">
                    <a:pos x="93" y="169"/>
                  </a:cxn>
                </a:cxnLst>
                <a:rect l="0" t="0" r="r" b="b"/>
                <a:pathLst>
                  <a:path w="236" h="262">
                    <a:moveTo>
                      <a:pt x="128" y="112"/>
                    </a:moveTo>
                    <a:cubicBezTo>
                      <a:pt x="147" y="130"/>
                      <a:pt x="147" y="130"/>
                      <a:pt x="147" y="130"/>
                    </a:cubicBezTo>
                    <a:cubicBezTo>
                      <a:pt x="136" y="133"/>
                      <a:pt x="136" y="133"/>
                      <a:pt x="136" y="133"/>
                    </a:cubicBezTo>
                    <a:cubicBezTo>
                      <a:pt x="134" y="135"/>
                      <a:pt x="128" y="140"/>
                      <a:pt x="118" y="148"/>
                    </a:cubicBezTo>
                    <a:cubicBezTo>
                      <a:pt x="206" y="148"/>
                      <a:pt x="206" y="148"/>
                      <a:pt x="206" y="148"/>
                    </a:cubicBezTo>
                    <a:cubicBezTo>
                      <a:pt x="217" y="136"/>
                      <a:pt x="217" y="136"/>
                      <a:pt x="217" y="13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24" y="161"/>
                      <a:pt x="224" y="161"/>
                      <a:pt x="224" y="161"/>
                    </a:cubicBezTo>
                    <a:cubicBezTo>
                      <a:pt x="186" y="200"/>
                      <a:pt x="149" y="226"/>
                      <a:pt x="113" y="239"/>
                    </a:cubicBezTo>
                    <a:cubicBezTo>
                      <a:pt x="76" y="251"/>
                      <a:pt x="38" y="259"/>
                      <a:pt x="0" y="262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42" y="252"/>
                      <a:pt x="80" y="241"/>
                      <a:pt x="114" y="226"/>
                    </a:cubicBezTo>
                    <a:cubicBezTo>
                      <a:pt x="148" y="211"/>
                      <a:pt x="179" y="187"/>
                      <a:pt x="206" y="154"/>
                    </a:cubicBezTo>
                    <a:cubicBezTo>
                      <a:pt x="113" y="154"/>
                      <a:pt x="113" y="154"/>
                      <a:pt x="113" y="154"/>
                    </a:cubicBezTo>
                    <a:cubicBezTo>
                      <a:pt x="86" y="174"/>
                      <a:pt x="55" y="190"/>
                      <a:pt x="19" y="203"/>
                    </a:cubicBezTo>
                    <a:cubicBezTo>
                      <a:pt x="17" y="198"/>
                      <a:pt x="17" y="198"/>
                      <a:pt x="17" y="198"/>
                    </a:cubicBezTo>
                    <a:cubicBezTo>
                      <a:pt x="40" y="187"/>
                      <a:pt x="60" y="175"/>
                      <a:pt x="78" y="162"/>
                    </a:cubicBezTo>
                    <a:cubicBezTo>
                      <a:pt x="97" y="148"/>
                      <a:pt x="113" y="132"/>
                      <a:pt x="128" y="112"/>
                    </a:cubicBezTo>
                    <a:close/>
                    <a:moveTo>
                      <a:pt x="99" y="45"/>
                    </a:moveTo>
                    <a:cubicBezTo>
                      <a:pt x="86" y="53"/>
                      <a:pt x="86" y="53"/>
                      <a:pt x="86" y="53"/>
                    </a:cubicBezTo>
                    <a:cubicBezTo>
                      <a:pt x="101" y="62"/>
                      <a:pt x="111" y="69"/>
                      <a:pt x="114" y="75"/>
                    </a:cubicBezTo>
                    <a:cubicBezTo>
                      <a:pt x="118" y="81"/>
                      <a:pt x="117" y="87"/>
                      <a:pt x="111" y="93"/>
                    </a:cubicBezTo>
                    <a:cubicBezTo>
                      <a:pt x="106" y="99"/>
                      <a:pt x="102" y="98"/>
                      <a:pt x="100" y="90"/>
                    </a:cubicBezTo>
                    <a:cubicBezTo>
                      <a:pt x="98" y="81"/>
                      <a:pt x="92" y="70"/>
                      <a:pt x="82" y="55"/>
                    </a:cubicBezTo>
                    <a:cubicBezTo>
                      <a:pt x="73" y="61"/>
                      <a:pt x="62" y="67"/>
                      <a:pt x="50" y="73"/>
                    </a:cubicBezTo>
                    <a:cubicBezTo>
                      <a:pt x="39" y="79"/>
                      <a:pt x="25" y="85"/>
                      <a:pt x="10" y="91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37" y="73"/>
                      <a:pt x="61" y="57"/>
                      <a:pt x="79" y="41"/>
                    </a:cubicBezTo>
                    <a:cubicBezTo>
                      <a:pt x="98" y="25"/>
                      <a:pt x="110" y="12"/>
                      <a:pt x="117" y="0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6" y="21"/>
                      <a:pt x="126" y="21"/>
                      <a:pt x="126" y="21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204" y="26"/>
                      <a:pt x="204" y="26"/>
                      <a:pt x="204" y="26"/>
                    </a:cubicBezTo>
                    <a:cubicBezTo>
                      <a:pt x="224" y="46"/>
                      <a:pt x="224" y="46"/>
                      <a:pt x="224" y="46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190" y="71"/>
                      <a:pt x="163" y="90"/>
                      <a:pt x="132" y="108"/>
                    </a:cubicBezTo>
                    <a:cubicBezTo>
                      <a:pt x="101" y="125"/>
                      <a:pt x="58" y="138"/>
                      <a:pt x="2" y="145"/>
                    </a:cubicBezTo>
                    <a:cubicBezTo>
                      <a:pt x="1" y="141"/>
                      <a:pt x="1" y="141"/>
                      <a:pt x="1" y="141"/>
                    </a:cubicBezTo>
                    <a:cubicBezTo>
                      <a:pt x="38" y="134"/>
                      <a:pt x="72" y="124"/>
                      <a:pt x="104" y="109"/>
                    </a:cubicBezTo>
                    <a:cubicBezTo>
                      <a:pt x="135" y="95"/>
                      <a:pt x="164" y="74"/>
                      <a:pt x="191" y="45"/>
                    </a:cubicBezTo>
                    <a:lnTo>
                      <a:pt x="99" y="45"/>
                    </a:lnTo>
                    <a:close/>
                    <a:moveTo>
                      <a:pt x="93" y="169"/>
                    </a:moveTo>
                    <a:cubicBezTo>
                      <a:pt x="107" y="179"/>
                      <a:pt x="115" y="188"/>
                      <a:pt x="119" y="195"/>
                    </a:cubicBezTo>
                    <a:cubicBezTo>
                      <a:pt x="122" y="202"/>
                      <a:pt x="121" y="209"/>
                      <a:pt x="114" y="216"/>
                    </a:cubicBezTo>
                    <a:cubicBezTo>
                      <a:pt x="108" y="222"/>
                      <a:pt x="104" y="220"/>
                      <a:pt x="102" y="209"/>
                    </a:cubicBezTo>
                    <a:cubicBezTo>
                      <a:pt x="101" y="199"/>
                      <a:pt x="97" y="186"/>
                      <a:pt x="90" y="172"/>
                    </a:cubicBezTo>
                    <a:lnTo>
                      <a:pt x="93" y="1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1F0B7325-397A-4DB0-9DE0-986EF4756A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08640" y="6167032"/>
                <a:ext cx="273238" cy="270182"/>
              </a:xfrm>
              <a:custGeom>
                <a:avLst/>
                <a:gdLst/>
                <a:ahLst/>
                <a:cxnLst>
                  <a:cxn ang="0">
                    <a:pos x="28" y="7"/>
                  </a:cxn>
                  <a:cxn ang="0">
                    <a:pos x="52" y="50"/>
                  </a:cxn>
                  <a:cxn ang="0">
                    <a:pos x="81" y="38"/>
                  </a:cxn>
                  <a:cxn ang="0">
                    <a:pos x="32" y="56"/>
                  </a:cxn>
                  <a:cxn ang="0">
                    <a:pos x="0" y="50"/>
                  </a:cxn>
                  <a:cxn ang="0">
                    <a:pos x="42" y="34"/>
                  </a:cxn>
                  <a:cxn ang="0">
                    <a:pos x="10" y="87"/>
                  </a:cxn>
                  <a:cxn ang="0">
                    <a:pos x="72" y="77"/>
                  </a:cxn>
                  <a:cxn ang="0">
                    <a:pos x="42" y="93"/>
                  </a:cxn>
                  <a:cxn ang="0">
                    <a:pos x="10" y="87"/>
                  </a:cxn>
                  <a:cxn ang="0">
                    <a:pos x="62" y="128"/>
                  </a:cxn>
                  <a:cxn ang="0">
                    <a:pos x="89" y="135"/>
                  </a:cxn>
                  <a:cxn ang="0">
                    <a:pos x="23" y="138"/>
                  </a:cxn>
                  <a:cxn ang="0">
                    <a:pos x="16" y="159"/>
                  </a:cxn>
                  <a:cxn ang="0">
                    <a:pos x="67" y="168"/>
                  </a:cxn>
                  <a:cxn ang="0">
                    <a:pos x="88" y="170"/>
                  </a:cxn>
                  <a:cxn ang="0">
                    <a:pos x="82" y="234"/>
                  </a:cxn>
                  <a:cxn ang="0">
                    <a:pos x="68" y="229"/>
                  </a:cxn>
                  <a:cxn ang="0">
                    <a:pos x="31" y="245"/>
                  </a:cxn>
                  <a:cxn ang="0">
                    <a:pos x="17" y="206"/>
                  </a:cxn>
                  <a:cxn ang="0">
                    <a:pos x="31" y="174"/>
                  </a:cxn>
                  <a:cxn ang="0">
                    <a:pos x="68" y="223"/>
                  </a:cxn>
                  <a:cxn ang="0">
                    <a:pos x="31" y="174"/>
                  </a:cxn>
                  <a:cxn ang="0">
                    <a:pos x="104" y="35"/>
                  </a:cxn>
                  <a:cxn ang="0">
                    <a:pos x="126" y="43"/>
                  </a:cxn>
                  <a:cxn ang="0">
                    <a:pos x="154" y="10"/>
                  </a:cxn>
                  <a:cxn ang="0">
                    <a:pos x="132" y="43"/>
                  </a:cxn>
                  <a:cxn ang="0">
                    <a:pos x="164" y="33"/>
                  </a:cxn>
                  <a:cxn ang="0">
                    <a:pos x="172" y="52"/>
                  </a:cxn>
                  <a:cxn ang="0">
                    <a:pos x="152" y="261"/>
                  </a:cxn>
                  <a:cxn ang="0">
                    <a:pos x="125" y="236"/>
                  </a:cxn>
                  <a:cxn ang="0">
                    <a:pos x="159" y="229"/>
                  </a:cxn>
                  <a:cxn ang="0">
                    <a:pos x="69" y="257"/>
                  </a:cxn>
                  <a:cxn ang="0">
                    <a:pos x="143" y="161"/>
                  </a:cxn>
                  <a:cxn ang="0">
                    <a:pos x="95" y="164"/>
                  </a:cxn>
                  <a:cxn ang="0">
                    <a:pos x="104" y="154"/>
                  </a:cxn>
                  <a:cxn ang="0">
                    <a:pos x="117" y="80"/>
                  </a:cxn>
                  <a:cxn ang="0">
                    <a:pos x="159" y="50"/>
                  </a:cxn>
                  <a:cxn ang="0">
                    <a:pos x="117" y="87"/>
                  </a:cxn>
                  <a:cxn ang="0">
                    <a:pos x="159" y="116"/>
                  </a:cxn>
                  <a:cxn ang="0">
                    <a:pos x="117" y="87"/>
                  </a:cxn>
                  <a:cxn ang="0">
                    <a:pos x="117" y="154"/>
                  </a:cxn>
                  <a:cxn ang="0">
                    <a:pos x="159" y="123"/>
                  </a:cxn>
                  <a:cxn ang="0">
                    <a:pos x="238" y="79"/>
                  </a:cxn>
                  <a:cxn ang="0">
                    <a:pos x="265" y="87"/>
                  </a:cxn>
                  <a:cxn ang="0">
                    <a:pos x="238" y="237"/>
                  </a:cxn>
                  <a:cxn ang="0">
                    <a:pos x="187" y="238"/>
                  </a:cxn>
                  <a:cxn ang="0">
                    <a:pos x="218" y="237"/>
                  </a:cxn>
                  <a:cxn ang="0">
                    <a:pos x="225" y="87"/>
                  </a:cxn>
                  <a:cxn ang="0">
                    <a:pos x="186" y="90"/>
                  </a:cxn>
                  <a:cxn ang="0">
                    <a:pos x="225" y="80"/>
                  </a:cxn>
                  <a:cxn ang="0">
                    <a:pos x="246" y="16"/>
                  </a:cxn>
                  <a:cxn ang="0">
                    <a:pos x="238" y="79"/>
                  </a:cxn>
                  <a:cxn ang="0">
                    <a:pos x="212" y="140"/>
                  </a:cxn>
                  <a:cxn ang="0">
                    <a:pos x="206" y="166"/>
                  </a:cxn>
                  <a:cxn ang="0">
                    <a:pos x="179" y="118"/>
                  </a:cxn>
                </a:cxnLst>
                <a:rect l="0" t="0" r="r" b="b"/>
                <a:pathLst>
                  <a:path w="265" h="262">
                    <a:moveTo>
                      <a:pt x="26" y="10"/>
                    </a:moveTo>
                    <a:cubicBezTo>
                      <a:pt x="28" y="7"/>
                      <a:pt x="28" y="7"/>
                      <a:pt x="28" y="7"/>
                    </a:cubicBezTo>
                    <a:cubicBezTo>
                      <a:pt x="46" y="15"/>
                      <a:pt x="57" y="23"/>
                      <a:pt x="60" y="29"/>
                    </a:cubicBezTo>
                    <a:cubicBezTo>
                      <a:pt x="63" y="36"/>
                      <a:pt x="60" y="43"/>
                      <a:pt x="52" y="50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99" y="56"/>
                      <a:pt x="99" y="56"/>
                      <a:pt x="99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26" y="56"/>
                      <a:pt x="19" y="57"/>
                      <a:pt x="10" y="6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45"/>
                      <a:pt x="44" y="40"/>
                      <a:pt x="42" y="34"/>
                    </a:cubicBezTo>
                    <a:cubicBezTo>
                      <a:pt x="40" y="28"/>
                      <a:pt x="34" y="20"/>
                      <a:pt x="26" y="10"/>
                    </a:cubicBezTo>
                    <a:close/>
                    <a:moveTo>
                      <a:pt x="10" y="87"/>
                    </a:moveTo>
                    <a:cubicBezTo>
                      <a:pt x="61" y="87"/>
                      <a:pt x="61" y="87"/>
                      <a:pt x="61" y="87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36" y="93"/>
                      <a:pt x="29" y="94"/>
                      <a:pt x="21" y="97"/>
                    </a:cubicBezTo>
                    <a:lnTo>
                      <a:pt x="10" y="87"/>
                    </a:lnTo>
                    <a:close/>
                    <a:moveTo>
                      <a:pt x="13" y="128"/>
                    </a:moveTo>
                    <a:cubicBezTo>
                      <a:pt x="62" y="128"/>
                      <a:pt x="62" y="128"/>
                      <a:pt x="62" y="128"/>
                    </a:cubicBezTo>
                    <a:cubicBezTo>
                      <a:pt x="73" y="117"/>
                      <a:pt x="73" y="117"/>
                      <a:pt x="73" y="117"/>
                    </a:cubicBezTo>
                    <a:cubicBezTo>
                      <a:pt x="89" y="135"/>
                      <a:pt x="89" y="135"/>
                      <a:pt x="89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38" y="135"/>
                      <a:pt x="31" y="136"/>
                      <a:pt x="23" y="138"/>
                    </a:cubicBezTo>
                    <a:lnTo>
                      <a:pt x="13" y="128"/>
                    </a:lnTo>
                    <a:close/>
                    <a:moveTo>
                      <a:pt x="16" y="159"/>
                    </a:moveTo>
                    <a:cubicBezTo>
                      <a:pt x="33" y="168"/>
                      <a:pt x="33" y="168"/>
                      <a:pt x="33" y="168"/>
                    </a:cubicBezTo>
                    <a:cubicBezTo>
                      <a:pt x="67" y="168"/>
                      <a:pt x="67" y="168"/>
                      <a:pt x="67" y="168"/>
                    </a:cubicBezTo>
                    <a:cubicBezTo>
                      <a:pt x="73" y="157"/>
                      <a:pt x="73" y="157"/>
                      <a:pt x="73" y="157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202"/>
                      <a:pt x="82" y="221"/>
                      <a:pt x="82" y="234"/>
                    </a:cubicBezTo>
                    <a:cubicBezTo>
                      <a:pt x="68" y="242"/>
                      <a:pt x="68" y="242"/>
                      <a:pt x="68" y="242"/>
                    </a:cubicBezTo>
                    <a:cubicBezTo>
                      <a:pt x="68" y="229"/>
                      <a:pt x="68" y="229"/>
                      <a:pt x="68" y="229"/>
                    </a:cubicBezTo>
                    <a:cubicBezTo>
                      <a:pt x="31" y="229"/>
                      <a:pt x="31" y="229"/>
                      <a:pt x="31" y="229"/>
                    </a:cubicBezTo>
                    <a:cubicBezTo>
                      <a:pt x="31" y="245"/>
                      <a:pt x="31" y="245"/>
                      <a:pt x="31" y="245"/>
                    </a:cubicBezTo>
                    <a:cubicBezTo>
                      <a:pt x="16" y="252"/>
                      <a:pt x="16" y="252"/>
                      <a:pt x="16" y="252"/>
                    </a:cubicBezTo>
                    <a:cubicBezTo>
                      <a:pt x="17" y="244"/>
                      <a:pt x="17" y="229"/>
                      <a:pt x="17" y="206"/>
                    </a:cubicBezTo>
                    <a:cubicBezTo>
                      <a:pt x="17" y="183"/>
                      <a:pt x="17" y="167"/>
                      <a:pt x="16" y="159"/>
                    </a:cubicBezTo>
                    <a:close/>
                    <a:moveTo>
                      <a:pt x="31" y="174"/>
                    </a:moveTo>
                    <a:cubicBezTo>
                      <a:pt x="31" y="223"/>
                      <a:pt x="31" y="223"/>
                      <a:pt x="31" y="223"/>
                    </a:cubicBezTo>
                    <a:cubicBezTo>
                      <a:pt x="68" y="223"/>
                      <a:pt x="68" y="223"/>
                      <a:pt x="68" y="223"/>
                    </a:cubicBezTo>
                    <a:cubicBezTo>
                      <a:pt x="68" y="174"/>
                      <a:pt x="68" y="174"/>
                      <a:pt x="68" y="174"/>
                    </a:cubicBezTo>
                    <a:lnTo>
                      <a:pt x="31" y="174"/>
                    </a:lnTo>
                    <a:close/>
                    <a:moveTo>
                      <a:pt x="104" y="154"/>
                    </a:moveTo>
                    <a:cubicBezTo>
                      <a:pt x="104" y="35"/>
                      <a:pt x="104" y="35"/>
                      <a:pt x="104" y="35"/>
                    </a:cubicBezTo>
                    <a:cubicBezTo>
                      <a:pt x="117" y="43"/>
                      <a:pt x="117" y="43"/>
                      <a:pt x="117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31" y="25"/>
                      <a:pt x="134" y="11"/>
                      <a:pt x="135" y="0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1" y="12"/>
                      <a:pt x="148" y="16"/>
                      <a:pt x="144" y="23"/>
                    </a:cubicBezTo>
                    <a:cubicBezTo>
                      <a:pt x="139" y="29"/>
                      <a:pt x="136" y="36"/>
                      <a:pt x="132" y="43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64" y="33"/>
                      <a:pt x="164" y="33"/>
                      <a:pt x="164" y="33"/>
                    </a:cubicBezTo>
                    <a:cubicBezTo>
                      <a:pt x="179" y="44"/>
                      <a:pt x="179" y="44"/>
                      <a:pt x="179" y="44"/>
                    </a:cubicBezTo>
                    <a:cubicBezTo>
                      <a:pt x="172" y="52"/>
                      <a:pt x="172" y="52"/>
                      <a:pt x="172" y="52"/>
                    </a:cubicBezTo>
                    <a:cubicBezTo>
                      <a:pt x="172" y="237"/>
                      <a:pt x="172" y="237"/>
                      <a:pt x="172" y="237"/>
                    </a:cubicBezTo>
                    <a:cubicBezTo>
                      <a:pt x="173" y="248"/>
                      <a:pt x="166" y="256"/>
                      <a:pt x="152" y="261"/>
                    </a:cubicBezTo>
                    <a:cubicBezTo>
                      <a:pt x="150" y="251"/>
                      <a:pt x="141" y="244"/>
                      <a:pt x="125" y="241"/>
                    </a:cubicBezTo>
                    <a:cubicBezTo>
                      <a:pt x="125" y="236"/>
                      <a:pt x="125" y="236"/>
                      <a:pt x="125" y="236"/>
                    </a:cubicBezTo>
                    <a:cubicBezTo>
                      <a:pt x="139" y="238"/>
                      <a:pt x="147" y="238"/>
                      <a:pt x="152" y="238"/>
                    </a:cubicBezTo>
                    <a:cubicBezTo>
                      <a:pt x="156" y="237"/>
                      <a:pt x="159" y="235"/>
                      <a:pt x="159" y="229"/>
                    </a:cubicBezTo>
                    <a:cubicBezTo>
                      <a:pt x="159" y="162"/>
                      <a:pt x="159" y="162"/>
                      <a:pt x="159" y="162"/>
                    </a:cubicBezTo>
                    <a:cubicBezTo>
                      <a:pt x="138" y="205"/>
                      <a:pt x="108" y="237"/>
                      <a:pt x="69" y="257"/>
                    </a:cubicBezTo>
                    <a:cubicBezTo>
                      <a:pt x="68" y="254"/>
                      <a:pt x="68" y="254"/>
                      <a:pt x="68" y="254"/>
                    </a:cubicBezTo>
                    <a:cubicBezTo>
                      <a:pt x="102" y="229"/>
                      <a:pt x="127" y="198"/>
                      <a:pt x="143" y="161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0" y="161"/>
                      <a:pt x="103" y="162"/>
                      <a:pt x="95" y="164"/>
                    </a:cubicBezTo>
                    <a:cubicBezTo>
                      <a:pt x="85" y="154"/>
                      <a:pt x="85" y="154"/>
                      <a:pt x="85" y="154"/>
                    </a:cubicBezTo>
                    <a:lnTo>
                      <a:pt x="104" y="154"/>
                    </a:lnTo>
                    <a:close/>
                    <a:moveTo>
                      <a:pt x="117" y="50"/>
                    </a:moveTo>
                    <a:cubicBezTo>
                      <a:pt x="117" y="80"/>
                      <a:pt x="117" y="80"/>
                      <a:pt x="117" y="80"/>
                    </a:cubicBezTo>
                    <a:cubicBezTo>
                      <a:pt x="159" y="80"/>
                      <a:pt x="159" y="80"/>
                      <a:pt x="159" y="80"/>
                    </a:cubicBezTo>
                    <a:cubicBezTo>
                      <a:pt x="159" y="50"/>
                      <a:pt x="159" y="50"/>
                      <a:pt x="159" y="50"/>
                    </a:cubicBezTo>
                    <a:lnTo>
                      <a:pt x="117" y="50"/>
                    </a:lnTo>
                    <a:close/>
                    <a:moveTo>
                      <a:pt x="117" y="87"/>
                    </a:move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59" y="116"/>
                      <a:pt x="159" y="116"/>
                      <a:pt x="159" y="116"/>
                    </a:cubicBezTo>
                    <a:cubicBezTo>
                      <a:pt x="159" y="87"/>
                      <a:pt x="159" y="87"/>
                      <a:pt x="159" y="87"/>
                    </a:cubicBezTo>
                    <a:lnTo>
                      <a:pt x="117" y="87"/>
                    </a:lnTo>
                    <a:close/>
                    <a:moveTo>
                      <a:pt x="117" y="123"/>
                    </a:moveTo>
                    <a:cubicBezTo>
                      <a:pt x="117" y="154"/>
                      <a:pt x="117" y="154"/>
                      <a:pt x="117" y="154"/>
                    </a:cubicBezTo>
                    <a:cubicBezTo>
                      <a:pt x="159" y="154"/>
                      <a:pt x="159" y="154"/>
                      <a:pt x="159" y="154"/>
                    </a:cubicBezTo>
                    <a:cubicBezTo>
                      <a:pt x="159" y="123"/>
                      <a:pt x="159" y="123"/>
                      <a:pt x="159" y="123"/>
                    </a:cubicBezTo>
                    <a:lnTo>
                      <a:pt x="117" y="123"/>
                    </a:lnTo>
                    <a:close/>
                    <a:moveTo>
                      <a:pt x="238" y="79"/>
                    </a:moveTo>
                    <a:cubicBezTo>
                      <a:pt x="250" y="69"/>
                      <a:pt x="250" y="69"/>
                      <a:pt x="250" y="69"/>
                    </a:cubicBezTo>
                    <a:cubicBezTo>
                      <a:pt x="265" y="87"/>
                      <a:pt x="265" y="87"/>
                      <a:pt x="265" y="87"/>
                    </a:cubicBezTo>
                    <a:cubicBezTo>
                      <a:pt x="238" y="87"/>
                      <a:pt x="238" y="87"/>
                      <a:pt x="238" y="87"/>
                    </a:cubicBezTo>
                    <a:cubicBezTo>
                      <a:pt x="238" y="237"/>
                      <a:pt x="238" y="237"/>
                      <a:pt x="238" y="237"/>
                    </a:cubicBezTo>
                    <a:cubicBezTo>
                      <a:pt x="238" y="247"/>
                      <a:pt x="231" y="255"/>
                      <a:pt x="217" y="262"/>
                    </a:cubicBezTo>
                    <a:cubicBezTo>
                      <a:pt x="216" y="252"/>
                      <a:pt x="206" y="244"/>
                      <a:pt x="187" y="238"/>
                    </a:cubicBezTo>
                    <a:cubicBezTo>
                      <a:pt x="188" y="234"/>
                      <a:pt x="188" y="234"/>
                      <a:pt x="188" y="234"/>
                    </a:cubicBezTo>
                    <a:cubicBezTo>
                      <a:pt x="204" y="236"/>
                      <a:pt x="214" y="237"/>
                      <a:pt x="218" y="237"/>
                    </a:cubicBezTo>
                    <a:cubicBezTo>
                      <a:pt x="222" y="236"/>
                      <a:pt x="224" y="234"/>
                      <a:pt x="225" y="230"/>
                    </a:cubicBezTo>
                    <a:cubicBezTo>
                      <a:pt x="225" y="87"/>
                      <a:pt x="225" y="87"/>
                      <a:pt x="225" y="87"/>
                    </a:cubicBezTo>
                    <a:cubicBezTo>
                      <a:pt x="207" y="87"/>
                      <a:pt x="207" y="87"/>
                      <a:pt x="207" y="87"/>
                    </a:cubicBezTo>
                    <a:cubicBezTo>
                      <a:pt x="201" y="87"/>
                      <a:pt x="194" y="88"/>
                      <a:pt x="186" y="90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225" y="80"/>
                      <a:pt x="225" y="80"/>
                      <a:pt x="225" y="80"/>
                    </a:cubicBezTo>
                    <a:cubicBezTo>
                      <a:pt x="225" y="43"/>
                      <a:pt x="225" y="18"/>
                      <a:pt x="224" y="6"/>
                    </a:cubicBezTo>
                    <a:cubicBezTo>
                      <a:pt x="246" y="16"/>
                      <a:pt x="246" y="16"/>
                      <a:pt x="246" y="16"/>
                    </a:cubicBezTo>
                    <a:cubicBezTo>
                      <a:pt x="238" y="24"/>
                      <a:pt x="238" y="24"/>
                      <a:pt x="238" y="24"/>
                    </a:cubicBezTo>
                    <a:lnTo>
                      <a:pt x="238" y="79"/>
                    </a:lnTo>
                    <a:close/>
                    <a:moveTo>
                      <a:pt x="182" y="115"/>
                    </a:moveTo>
                    <a:cubicBezTo>
                      <a:pt x="199" y="126"/>
                      <a:pt x="209" y="134"/>
                      <a:pt x="212" y="140"/>
                    </a:cubicBezTo>
                    <a:cubicBezTo>
                      <a:pt x="215" y="146"/>
                      <a:pt x="215" y="151"/>
                      <a:pt x="213" y="155"/>
                    </a:cubicBezTo>
                    <a:cubicBezTo>
                      <a:pt x="211" y="160"/>
                      <a:pt x="209" y="163"/>
                      <a:pt x="206" y="166"/>
                    </a:cubicBezTo>
                    <a:cubicBezTo>
                      <a:pt x="203" y="168"/>
                      <a:pt x="200" y="165"/>
                      <a:pt x="198" y="155"/>
                    </a:cubicBezTo>
                    <a:cubicBezTo>
                      <a:pt x="196" y="144"/>
                      <a:pt x="189" y="132"/>
                      <a:pt x="179" y="118"/>
                    </a:cubicBezTo>
                    <a:lnTo>
                      <a:pt x="182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2" name="Freeform 19">
                <a:extLst>
                  <a:ext uri="{FF2B5EF4-FFF2-40B4-BE49-F238E27FC236}">
                    <a16:creationId xmlns:a16="http://schemas.microsoft.com/office/drawing/2014/main" id="{A5CF68E6-5D38-4362-AC5E-AB09A98814B5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210686" y="6177071"/>
                <a:ext cx="261889" cy="257088"/>
              </a:xfrm>
              <a:custGeom>
                <a:avLst/>
                <a:gdLst/>
                <a:ahLst/>
                <a:cxnLst>
                  <a:cxn ang="0">
                    <a:pos x="1" y="122"/>
                  </a:cxn>
                  <a:cxn ang="0">
                    <a:pos x="16" y="27"/>
                  </a:cxn>
                  <a:cxn ang="0">
                    <a:pos x="70" y="17"/>
                  </a:cxn>
                  <a:cxn ang="0">
                    <a:pos x="78" y="38"/>
                  </a:cxn>
                  <a:cxn ang="0">
                    <a:pos x="63" y="211"/>
                  </a:cxn>
                  <a:cxn ang="0">
                    <a:pos x="16" y="190"/>
                  </a:cxn>
                  <a:cxn ang="0">
                    <a:pos x="0" y="222"/>
                  </a:cxn>
                  <a:cxn ang="0">
                    <a:pos x="16" y="105"/>
                  </a:cxn>
                  <a:cxn ang="0">
                    <a:pos x="63" y="34"/>
                  </a:cxn>
                  <a:cxn ang="0">
                    <a:pos x="16" y="111"/>
                  </a:cxn>
                  <a:cxn ang="0">
                    <a:pos x="63" y="183"/>
                  </a:cxn>
                  <a:cxn ang="0">
                    <a:pos x="16" y="111"/>
                  </a:cxn>
                  <a:cxn ang="0">
                    <a:pos x="96" y="160"/>
                  </a:cxn>
                  <a:cxn ang="0">
                    <a:pos x="110" y="72"/>
                  </a:cxn>
                  <a:cxn ang="0">
                    <a:pos x="139" y="22"/>
                  </a:cxn>
                  <a:cxn ang="0">
                    <a:pos x="90" y="24"/>
                  </a:cxn>
                  <a:cxn ang="0">
                    <a:pos x="218" y="15"/>
                  </a:cxn>
                  <a:cxn ang="0">
                    <a:pos x="254" y="22"/>
                  </a:cxn>
                  <a:cxn ang="0">
                    <a:pos x="190" y="72"/>
                  </a:cxn>
                  <a:cxn ang="0">
                    <a:pos x="229" y="62"/>
                  </a:cxn>
                  <a:cxn ang="0">
                    <a:pos x="236" y="83"/>
                  </a:cxn>
                  <a:cxn ang="0">
                    <a:pos x="221" y="245"/>
                  </a:cxn>
                  <a:cxn ang="0">
                    <a:pos x="110" y="224"/>
                  </a:cxn>
                  <a:cxn ang="0">
                    <a:pos x="94" y="249"/>
                  </a:cxn>
                  <a:cxn ang="0">
                    <a:pos x="144" y="143"/>
                  </a:cxn>
                  <a:cxn ang="0">
                    <a:pos x="110" y="217"/>
                  </a:cxn>
                  <a:cxn ang="0">
                    <a:pos x="221" y="79"/>
                  </a:cxn>
                  <a:cxn ang="0">
                    <a:pos x="190" y="144"/>
                  </a:cxn>
                  <a:cxn ang="0">
                    <a:pos x="211" y="151"/>
                  </a:cxn>
                  <a:cxn ang="0">
                    <a:pos x="203" y="168"/>
                  </a:cxn>
                  <a:cxn ang="0">
                    <a:pos x="176" y="152"/>
                  </a:cxn>
                  <a:cxn ang="0">
                    <a:pos x="153" y="79"/>
                  </a:cxn>
                  <a:cxn ang="0">
                    <a:pos x="110" y="181"/>
                  </a:cxn>
                  <a:cxn ang="0">
                    <a:pos x="139" y="79"/>
                  </a:cxn>
                  <a:cxn ang="0">
                    <a:pos x="153" y="22"/>
                  </a:cxn>
                  <a:cxn ang="0">
                    <a:pos x="176" y="72"/>
                  </a:cxn>
                  <a:cxn ang="0">
                    <a:pos x="153" y="22"/>
                  </a:cxn>
                </a:cxnLst>
                <a:rect l="0" t="0" r="r" b="b"/>
                <a:pathLst>
                  <a:path w="254" h="249">
                    <a:moveTo>
                      <a:pt x="0" y="222"/>
                    </a:moveTo>
                    <a:cubicBezTo>
                      <a:pt x="1" y="208"/>
                      <a:pt x="1" y="175"/>
                      <a:pt x="1" y="122"/>
                    </a:cubicBezTo>
                    <a:cubicBezTo>
                      <a:pt x="1" y="69"/>
                      <a:pt x="1" y="35"/>
                      <a:pt x="0" y="18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87" y="32"/>
                      <a:pt x="87" y="32"/>
                      <a:pt x="87" y="32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8" y="139"/>
                      <a:pt x="78" y="194"/>
                      <a:pt x="79" y="204"/>
                    </a:cubicBezTo>
                    <a:cubicBezTo>
                      <a:pt x="63" y="211"/>
                      <a:pt x="63" y="211"/>
                      <a:pt x="63" y="211"/>
                    </a:cubicBezTo>
                    <a:cubicBezTo>
                      <a:pt x="63" y="190"/>
                      <a:pt x="63" y="190"/>
                      <a:pt x="63" y="190"/>
                    </a:cubicBezTo>
                    <a:cubicBezTo>
                      <a:pt x="16" y="190"/>
                      <a:pt x="16" y="190"/>
                      <a:pt x="16" y="190"/>
                    </a:cubicBezTo>
                    <a:cubicBezTo>
                      <a:pt x="16" y="214"/>
                      <a:pt x="16" y="214"/>
                      <a:pt x="16" y="214"/>
                    </a:cubicBezTo>
                    <a:lnTo>
                      <a:pt x="0" y="222"/>
                    </a:lnTo>
                    <a:close/>
                    <a:moveTo>
                      <a:pt x="16" y="34"/>
                    </a:moveTo>
                    <a:cubicBezTo>
                      <a:pt x="16" y="105"/>
                      <a:pt x="16" y="105"/>
                      <a:pt x="16" y="105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16" y="34"/>
                    </a:lnTo>
                    <a:close/>
                    <a:moveTo>
                      <a:pt x="16" y="111"/>
                    </a:moveTo>
                    <a:cubicBezTo>
                      <a:pt x="16" y="183"/>
                      <a:pt x="16" y="183"/>
                      <a:pt x="16" y="183"/>
                    </a:cubicBezTo>
                    <a:cubicBezTo>
                      <a:pt x="63" y="183"/>
                      <a:pt x="63" y="183"/>
                      <a:pt x="63" y="183"/>
                    </a:cubicBezTo>
                    <a:cubicBezTo>
                      <a:pt x="63" y="111"/>
                      <a:pt x="63" y="111"/>
                      <a:pt x="63" y="111"/>
                    </a:cubicBezTo>
                    <a:lnTo>
                      <a:pt x="16" y="111"/>
                    </a:lnTo>
                    <a:close/>
                    <a:moveTo>
                      <a:pt x="94" y="249"/>
                    </a:moveTo>
                    <a:cubicBezTo>
                      <a:pt x="95" y="224"/>
                      <a:pt x="96" y="194"/>
                      <a:pt x="96" y="160"/>
                    </a:cubicBezTo>
                    <a:cubicBezTo>
                      <a:pt x="96" y="125"/>
                      <a:pt x="95" y="93"/>
                      <a:pt x="94" y="63"/>
                    </a:cubicBezTo>
                    <a:cubicBezTo>
                      <a:pt x="110" y="72"/>
                      <a:pt x="110" y="72"/>
                      <a:pt x="110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9" y="22"/>
                      <a:pt x="139" y="22"/>
                      <a:pt x="139" y="22"/>
                    </a:cubicBezTo>
                    <a:cubicBezTo>
                      <a:pt x="105" y="22"/>
                      <a:pt x="105" y="22"/>
                      <a:pt x="105" y="22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218" y="15"/>
                      <a:pt x="218" y="15"/>
                      <a:pt x="218" y="15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54" y="22"/>
                      <a:pt x="254" y="22"/>
                      <a:pt x="254" y="22"/>
                    </a:cubicBezTo>
                    <a:cubicBezTo>
                      <a:pt x="190" y="22"/>
                      <a:pt x="190" y="22"/>
                      <a:pt x="190" y="22"/>
                    </a:cubicBezTo>
                    <a:cubicBezTo>
                      <a:pt x="190" y="72"/>
                      <a:pt x="190" y="72"/>
                      <a:pt x="190" y="72"/>
                    </a:cubicBezTo>
                    <a:cubicBezTo>
                      <a:pt x="219" y="72"/>
                      <a:pt x="219" y="72"/>
                      <a:pt x="219" y="72"/>
                    </a:cubicBezTo>
                    <a:cubicBezTo>
                      <a:pt x="229" y="62"/>
                      <a:pt x="229" y="62"/>
                      <a:pt x="229" y="62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36" y="83"/>
                      <a:pt x="236" y="83"/>
                      <a:pt x="236" y="83"/>
                    </a:cubicBezTo>
                    <a:cubicBezTo>
                      <a:pt x="236" y="160"/>
                      <a:pt x="236" y="211"/>
                      <a:pt x="237" y="237"/>
                    </a:cubicBezTo>
                    <a:cubicBezTo>
                      <a:pt x="221" y="245"/>
                      <a:pt x="221" y="245"/>
                      <a:pt x="221" y="245"/>
                    </a:cubicBezTo>
                    <a:cubicBezTo>
                      <a:pt x="221" y="224"/>
                      <a:pt x="221" y="224"/>
                      <a:pt x="221" y="224"/>
                    </a:cubicBezTo>
                    <a:cubicBezTo>
                      <a:pt x="110" y="224"/>
                      <a:pt x="110" y="224"/>
                      <a:pt x="110" y="224"/>
                    </a:cubicBezTo>
                    <a:cubicBezTo>
                      <a:pt x="110" y="241"/>
                      <a:pt x="110" y="241"/>
                      <a:pt x="110" y="241"/>
                    </a:cubicBezTo>
                    <a:lnTo>
                      <a:pt x="94" y="249"/>
                    </a:lnTo>
                    <a:close/>
                    <a:moveTo>
                      <a:pt x="153" y="79"/>
                    </a:moveTo>
                    <a:cubicBezTo>
                      <a:pt x="153" y="105"/>
                      <a:pt x="150" y="127"/>
                      <a:pt x="144" y="143"/>
                    </a:cubicBezTo>
                    <a:cubicBezTo>
                      <a:pt x="139" y="160"/>
                      <a:pt x="127" y="175"/>
                      <a:pt x="110" y="188"/>
                    </a:cubicBezTo>
                    <a:cubicBezTo>
                      <a:pt x="110" y="217"/>
                      <a:pt x="110" y="217"/>
                      <a:pt x="110" y="217"/>
                    </a:cubicBezTo>
                    <a:cubicBezTo>
                      <a:pt x="221" y="217"/>
                      <a:pt x="221" y="217"/>
                      <a:pt x="221" y="217"/>
                    </a:cubicBezTo>
                    <a:cubicBezTo>
                      <a:pt x="221" y="79"/>
                      <a:pt x="221" y="79"/>
                      <a:pt x="221" y="79"/>
                    </a:cubicBezTo>
                    <a:cubicBezTo>
                      <a:pt x="190" y="79"/>
                      <a:pt x="190" y="79"/>
                      <a:pt x="190" y="79"/>
                    </a:cubicBezTo>
                    <a:cubicBezTo>
                      <a:pt x="190" y="144"/>
                      <a:pt x="190" y="144"/>
                      <a:pt x="190" y="144"/>
                    </a:cubicBezTo>
                    <a:cubicBezTo>
                      <a:pt x="190" y="152"/>
                      <a:pt x="193" y="155"/>
                      <a:pt x="199" y="154"/>
                    </a:cubicBezTo>
                    <a:cubicBezTo>
                      <a:pt x="203" y="154"/>
                      <a:pt x="207" y="153"/>
                      <a:pt x="211" y="151"/>
                    </a:cubicBezTo>
                    <a:cubicBezTo>
                      <a:pt x="214" y="149"/>
                      <a:pt x="217" y="152"/>
                      <a:pt x="220" y="159"/>
                    </a:cubicBezTo>
                    <a:cubicBezTo>
                      <a:pt x="222" y="165"/>
                      <a:pt x="217" y="168"/>
                      <a:pt x="203" y="168"/>
                    </a:cubicBezTo>
                    <a:cubicBezTo>
                      <a:pt x="193" y="168"/>
                      <a:pt x="193" y="168"/>
                      <a:pt x="193" y="168"/>
                    </a:cubicBezTo>
                    <a:cubicBezTo>
                      <a:pt x="182" y="168"/>
                      <a:pt x="176" y="163"/>
                      <a:pt x="176" y="152"/>
                    </a:cubicBezTo>
                    <a:cubicBezTo>
                      <a:pt x="176" y="79"/>
                      <a:pt x="176" y="79"/>
                      <a:pt x="176" y="79"/>
                    </a:cubicBezTo>
                    <a:lnTo>
                      <a:pt x="153" y="79"/>
                    </a:lnTo>
                    <a:close/>
                    <a:moveTo>
                      <a:pt x="110" y="79"/>
                    </a:moveTo>
                    <a:cubicBezTo>
                      <a:pt x="110" y="181"/>
                      <a:pt x="110" y="181"/>
                      <a:pt x="110" y="181"/>
                    </a:cubicBezTo>
                    <a:cubicBezTo>
                      <a:pt x="122" y="167"/>
                      <a:pt x="130" y="152"/>
                      <a:pt x="133" y="137"/>
                    </a:cubicBezTo>
                    <a:cubicBezTo>
                      <a:pt x="137" y="121"/>
                      <a:pt x="139" y="102"/>
                      <a:pt x="139" y="79"/>
                    </a:cubicBezTo>
                    <a:lnTo>
                      <a:pt x="110" y="79"/>
                    </a:lnTo>
                    <a:close/>
                    <a:moveTo>
                      <a:pt x="153" y="22"/>
                    </a:moveTo>
                    <a:cubicBezTo>
                      <a:pt x="153" y="72"/>
                      <a:pt x="153" y="72"/>
                      <a:pt x="153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22"/>
                      <a:pt x="176" y="22"/>
                      <a:pt x="176" y="22"/>
                    </a:cubicBezTo>
                    <a:lnTo>
                      <a:pt x="153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FB2588B-5C64-4123-BAE3-566D98CE1870}"/>
                </a:ext>
              </a:extLst>
            </p:cNvPr>
            <p:cNvGrpSpPr/>
            <p:nvPr/>
          </p:nvGrpSpPr>
          <p:grpSpPr bwMode="black">
            <a:xfrm>
              <a:off x="4680830" y="4223987"/>
              <a:ext cx="1068247" cy="168760"/>
              <a:chOff x="9809204" y="6215358"/>
              <a:chExt cx="1072317" cy="175273"/>
            </a:xfrm>
            <a:grpFill/>
            <a:effectLst/>
          </p:grpSpPr>
          <p:sp>
            <p:nvSpPr>
              <p:cNvPr id="92" name="Freeform 23">
                <a:extLst>
                  <a:ext uri="{FF2B5EF4-FFF2-40B4-BE49-F238E27FC236}">
                    <a16:creationId xmlns:a16="http://schemas.microsoft.com/office/drawing/2014/main" id="{FF82617C-CFB4-4D3B-AAFE-B947CE78D05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809204" y="6217861"/>
                <a:ext cx="129935" cy="169558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40" y="112"/>
                  </a:cxn>
                  <a:cxn ang="0">
                    <a:pos x="37" y="107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4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95"/>
                  </a:cxn>
                  <a:cxn ang="0">
                    <a:pos x="34" y="95"/>
                  </a:cxn>
                  <a:cxn ang="0">
                    <a:pos x="37" y="90"/>
                  </a:cxn>
                  <a:cxn ang="0">
                    <a:pos x="40" y="86"/>
                  </a:cxn>
                  <a:cxn ang="0">
                    <a:pos x="107" y="0"/>
                  </a:cxn>
                  <a:cxn ang="0">
                    <a:pos x="148" y="0"/>
                  </a:cxn>
                  <a:cxn ang="0">
                    <a:pos x="67" y="96"/>
                  </a:cxn>
                  <a:cxn ang="0">
                    <a:pos x="154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4" h="201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7" y="90"/>
                    </a:cubicBezTo>
                    <a:cubicBezTo>
                      <a:pt x="38" y="89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3" name="Freeform 24">
                <a:extLst>
                  <a:ext uri="{FF2B5EF4-FFF2-40B4-BE49-F238E27FC236}">
                    <a16:creationId xmlns:a16="http://schemas.microsoft.com/office/drawing/2014/main" id="{4B1DD5F3-3485-432D-AB75-EABEAD5A0D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938068" y="6215362"/>
                <a:ext cx="124937" cy="175269"/>
              </a:xfrm>
              <a:custGeom>
                <a:avLst/>
                <a:gdLst/>
                <a:ahLst/>
                <a:cxnLst>
                  <a:cxn ang="0">
                    <a:pos x="142" y="163"/>
                  </a:cxn>
                  <a:cxn ang="0">
                    <a:pos x="103" y="202"/>
                  </a:cxn>
                  <a:cxn ang="0">
                    <a:pos x="42" y="202"/>
                  </a:cxn>
                  <a:cxn ang="0">
                    <a:pos x="5" y="164"/>
                  </a:cxn>
                  <a:cxn ang="0">
                    <a:pos x="5" y="101"/>
                  </a:cxn>
                  <a:cxn ang="0">
                    <a:pos x="45" y="62"/>
                  </a:cxn>
                  <a:cxn ang="0">
                    <a:pos x="107" y="62"/>
                  </a:cxn>
                  <a:cxn ang="0">
                    <a:pos x="143" y="101"/>
                  </a:cxn>
                  <a:cxn ang="0">
                    <a:pos x="61" y="17"/>
                  </a:cxn>
                  <a:cxn ang="0">
                    <a:pos x="56" y="28"/>
                  </a:cxn>
                  <a:cxn ang="0">
                    <a:pos x="44" y="33"/>
                  </a:cxn>
                  <a:cxn ang="0">
                    <a:pos x="32" y="28"/>
                  </a:cxn>
                  <a:cxn ang="0">
                    <a:pos x="26" y="17"/>
                  </a:cxn>
                  <a:cxn ang="0">
                    <a:pos x="32" y="5"/>
                  </a:cxn>
                  <a:cxn ang="0">
                    <a:pos x="44" y="0"/>
                  </a:cxn>
                  <a:cxn ang="0">
                    <a:pos x="56" y="5"/>
                  </a:cxn>
                  <a:cxn ang="0">
                    <a:pos x="61" y="17"/>
                  </a:cxn>
                  <a:cxn ang="0">
                    <a:pos x="103" y="96"/>
                  </a:cxn>
                  <a:cxn ang="0">
                    <a:pos x="58" y="86"/>
                  </a:cxn>
                  <a:cxn ang="0">
                    <a:pos x="37" y="111"/>
                  </a:cxn>
                  <a:cxn ang="0">
                    <a:pos x="37" y="154"/>
                  </a:cxn>
                  <a:cxn ang="0">
                    <a:pos x="58" y="178"/>
                  </a:cxn>
                  <a:cxn ang="0">
                    <a:pos x="104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3" y="33"/>
                  </a:cxn>
                  <a:cxn ang="0">
                    <a:pos x="91" y="28"/>
                  </a:cxn>
                  <a:cxn ang="0">
                    <a:pos x="86" y="17"/>
                  </a:cxn>
                  <a:cxn ang="0">
                    <a:pos x="91" y="5"/>
                  </a:cxn>
                  <a:cxn ang="0">
                    <a:pos x="103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3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5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2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2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5" y="117"/>
                      <a:pt x="33" y="124"/>
                      <a:pt x="33" y="133"/>
                    </a:cubicBezTo>
                    <a:cubicBezTo>
                      <a:pt x="33" y="141"/>
                      <a:pt x="35" y="148"/>
                      <a:pt x="37" y="154"/>
                    </a:cubicBezTo>
                    <a:cubicBezTo>
                      <a:pt x="39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9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20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3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20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4" name="Freeform 25">
                <a:extLst>
                  <a:ext uri="{FF2B5EF4-FFF2-40B4-BE49-F238E27FC236}">
                    <a16:creationId xmlns:a16="http://schemas.microsoft.com/office/drawing/2014/main" id="{62D32D71-24DE-4A1A-B39F-EB3443840E1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077997" y="6263552"/>
                <a:ext cx="80317" cy="127079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2" y="123"/>
                  </a:cxn>
                  <a:cxn ang="0">
                    <a:pos x="81" y="138"/>
                  </a:cxn>
                  <a:cxn ang="0">
                    <a:pos x="63" y="147"/>
                  </a:cxn>
                  <a:cxn ang="0">
                    <a:pos x="38" y="151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3" y="110"/>
                  </a:cxn>
                  <a:cxn ang="0">
                    <a:pos x="62" y="103"/>
                  </a:cxn>
                  <a:cxn ang="0">
                    <a:pos x="57" y="98"/>
                  </a:cxn>
                  <a:cxn ang="0">
                    <a:pos x="49" y="93"/>
                  </a:cxn>
                  <a:cxn ang="0">
                    <a:pos x="35" y="86"/>
                  </a:cxn>
                  <a:cxn ang="0">
                    <a:pos x="20" y="79"/>
                  </a:cxn>
                  <a:cxn ang="0">
                    <a:pos x="10" y="70"/>
                  </a:cxn>
                  <a:cxn ang="0">
                    <a:pos x="3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8" y="6"/>
                  </a:cxn>
                  <a:cxn ang="0">
                    <a:pos x="88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9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3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6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3" y="115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3" y="95"/>
                      <a:pt x="49" y="93"/>
                    </a:cubicBezTo>
                    <a:cubicBezTo>
                      <a:pt x="45" y="91"/>
                      <a:pt x="41" y="89"/>
                      <a:pt x="35" y="86"/>
                    </a:cubicBezTo>
                    <a:cubicBezTo>
                      <a:pt x="29" y="84"/>
                      <a:pt x="25" y="82"/>
                      <a:pt x="20" y="79"/>
                    </a:cubicBezTo>
                    <a:cubicBezTo>
                      <a:pt x="16" y="77"/>
                      <a:pt x="12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2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3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4" y="46"/>
                      <a:pt x="34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7"/>
                      <a:pt x="46" y="58"/>
                    </a:cubicBezTo>
                    <a:cubicBezTo>
                      <a:pt x="50" y="60"/>
                      <a:pt x="54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3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5" name="Freeform 26">
                <a:extLst>
                  <a:ext uri="{FF2B5EF4-FFF2-40B4-BE49-F238E27FC236}">
                    <a16:creationId xmlns:a16="http://schemas.microsoft.com/office/drawing/2014/main" id="{D561F617-2BC7-48AD-B41E-31F573611C2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163311" y="6266051"/>
                <a:ext cx="103519" cy="121367"/>
              </a:xfrm>
              <a:custGeom>
                <a:avLst/>
                <a:gdLst/>
                <a:ahLst/>
                <a:cxnLst>
                  <a:cxn ang="0">
                    <a:pos x="109" y="279"/>
                  </a:cxn>
                  <a:cxn ang="0">
                    <a:pos x="290" y="279"/>
                  </a:cxn>
                  <a:cxn ang="0">
                    <a:pos x="290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7" y="61"/>
                  </a:cxn>
                  <a:cxn ang="0">
                    <a:pos x="21" y="61"/>
                  </a:cxn>
                  <a:cxn ang="0">
                    <a:pos x="21" y="0"/>
                  </a:cxn>
                  <a:cxn ang="0">
                    <a:pos x="290" y="0"/>
                  </a:cxn>
                  <a:cxn ang="0">
                    <a:pos x="290" y="30"/>
                  </a:cxn>
                  <a:cxn ang="0">
                    <a:pos x="109" y="279"/>
                  </a:cxn>
                </a:cxnLst>
                <a:rect l="0" t="0" r="r" b="b"/>
                <a:pathLst>
                  <a:path w="290" h="340">
                    <a:moveTo>
                      <a:pt x="109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7" y="61"/>
                    </a:lnTo>
                    <a:lnTo>
                      <a:pt x="21" y="61"/>
                    </a:lnTo>
                    <a:lnTo>
                      <a:pt x="21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9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6" name="Freeform 27">
                <a:extLst>
                  <a:ext uri="{FF2B5EF4-FFF2-40B4-BE49-F238E27FC236}">
                    <a16:creationId xmlns:a16="http://schemas.microsoft.com/office/drawing/2014/main" id="{D6062FB1-04C9-4E44-B61D-BBC6C568583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276112" y="6215362"/>
                <a:ext cx="124937" cy="175269"/>
              </a:xfrm>
              <a:custGeom>
                <a:avLst/>
                <a:gdLst/>
                <a:ahLst/>
                <a:cxnLst>
                  <a:cxn ang="0">
                    <a:pos x="143" y="163"/>
                  </a:cxn>
                  <a:cxn ang="0">
                    <a:pos x="104" y="202"/>
                  </a:cxn>
                  <a:cxn ang="0">
                    <a:pos x="43" y="202"/>
                  </a:cxn>
                  <a:cxn ang="0">
                    <a:pos x="5" y="164"/>
                  </a:cxn>
                  <a:cxn ang="0">
                    <a:pos x="6" y="101"/>
                  </a:cxn>
                  <a:cxn ang="0">
                    <a:pos x="46" y="62"/>
                  </a:cxn>
                  <a:cxn ang="0">
                    <a:pos x="107" y="62"/>
                  </a:cxn>
                  <a:cxn ang="0">
                    <a:pos x="144" y="101"/>
                  </a:cxn>
                  <a:cxn ang="0">
                    <a:pos x="62" y="17"/>
                  </a:cxn>
                  <a:cxn ang="0">
                    <a:pos x="57" y="28"/>
                  </a:cxn>
                  <a:cxn ang="0">
                    <a:pos x="45" y="33"/>
                  </a:cxn>
                  <a:cxn ang="0">
                    <a:pos x="32" y="28"/>
                  </a:cxn>
                  <a:cxn ang="0">
                    <a:pos x="27" y="17"/>
                  </a:cxn>
                  <a:cxn ang="0">
                    <a:pos x="32" y="5"/>
                  </a:cxn>
                  <a:cxn ang="0">
                    <a:pos x="45" y="0"/>
                  </a:cxn>
                  <a:cxn ang="0">
                    <a:pos x="57" y="5"/>
                  </a:cxn>
                  <a:cxn ang="0">
                    <a:pos x="62" y="17"/>
                  </a:cxn>
                  <a:cxn ang="0">
                    <a:pos x="104" y="96"/>
                  </a:cxn>
                  <a:cxn ang="0">
                    <a:pos x="59" y="86"/>
                  </a:cxn>
                  <a:cxn ang="0">
                    <a:pos x="37" y="111"/>
                  </a:cxn>
                  <a:cxn ang="0">
                    <a:pos x="37" y="154"/>
                  </a:cxn>
                  <a:cxn ang="0">
                    <a:pos x="59" y="178"/>
                  </a:cxn>
                  <a:cxn ang="0">
                    <a:pos x="105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4" y="33"/>
                  </a:cxn>
                  <a:cxn ang="0">
                    <a:pos x="91" y="28"/>
                  </a:cxn>
                  <a:cxn ang="0">
                    <a:pos x="87" y="17"/>
                  </a:cxn>
                  <a:cxn ang="0">
                    <a:pos x="92" y="5"/>
                  </a:cxn>
                  <a:cxn ang="0">
                    <a:pos x="104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3" y="163"/>
                    </a:cubicBezTo>
                    <a:cubicBezTo>
                      <a:pt x="139" y="172"/>
                      <a:pt x="134" y="181"/>
                      <a:pt x="128" y="187"/>
                    </a:cubicBezTo>
                    <a:cubicBezTo>
                      <a:pt x="121" y="194"/>
                      <a:pt x="113" y="199"/>
                      <a:pt x="104" y="202"/>
                    </a:cubicBezTo>
                    <a:cubicBezTo>
                      <a:pt x="95" y="206"/>
                      <a:pt x="84" y="208"/>
                      <a:pt x="73" y="208"/>
                    </a:cubicBezTo>
                    <a:cubicBezTo>
                      <a:pt x="62" y="208"/>
                      <a:pt x="52" y="206"/>
                      <a:pt x="43" y="202"/>
                    </a:cubicBezTo>
                    <a:cubicBezTo>
                      <a:pt x="34" y="199"/>
                      <a:pt x="26" y="194"/>
                      <a:pt x="20" y="188"/>
                    </a:cubicBezTo>
                    <a:cubicBezTo>
                      <a:pt x="14" y="181"/>
                      <a:pt x="9" y="174"/>
                      <a:pt x="5" y="164"/>
                    </a:cubicBezTo>
                    <a:cubicBezTo>
                      <a:pt x="2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6" y="101"/>
                    </a:cubicBezTo>
                    <a:cubicBezTo>
                      <a:pt x="10" y="91"/>
                      <a:pt x="15" y="83"/>
                      <a:pt x="22" y="76"/>
                    </a:cubicBezTo>
                    <a:cubicBezTo>
                      <a:pt x="28" y="70"/>
                      <a:pt x="36" y="65"/>
                      <a:pt x="46" y="62"/>
                    </a:cubicBezTo>
                    <a:cubicBezTo>
                      <a:pt x="55" y="58"/>
                      <a:pt x="65" y="57"/>
                      <a:pt x="77" y="57"/>
                    </a:cubicBezTo>
                    <a:cubicBezTo>
                      <a:pt x="88" y="57"/>
                      <a:pt x="99" y="59"/>
                      <a:pt x="107" y="62"/>
                    </a:cubicBezTo>
                    <a:cubicBezTo>
                      <a:pt x="116" y="66"/>
                      <a:pt x="124" y="71"/>
                      <a:pt x="130" y="77"/>
                    </a:cubicBezTo>
                    <a:cubicBezTo>
                      <a:pt x="136" y="84"/>
                      <a:pt x="141" y="92"/>
                      <a:pt x="144" y="101"/>
                    </a:cubicBezTo>
                    <a:cubicBezTo>
                      <a:pt x="147" y="110"/>
                      <a:pt x="148" y="120"/>
                      <a:pt x="148" y="131"/>
                    </a:cubicBezTo>
                    <a:close/>
                    <a:moveTo>
                      <a:pt x="62" y="17"/>
                    </a:moveTo>
                    <a:cubicBezTo>
                      <a:pt x="62" y="19"/>
                      <a:pt x="61" y="21"/>
                      <a:pt x="61" y="23"/>
                    </a:cubicBezTo>
                    <a:cubicBezTo>
                      <a:pt x="60" y="25"/>
                      <a:pt x="59" y="27"/>
                      <a:pt x="57" y="28"/>
                    </a:cubicBezTo>
                    <a:cubicBezTo>
                      <a:pt x="56" y="30"/>
                      <a:pt x="54" y="31"/>
                      <a:pt x="52" y="32"/>
                    </a:cubicBezTo>
                    <a:cubicBezTo>
                      <a:pt x="49" y="33"/>
                      <a:pt x="47" y="33"/>
                      <a:pt x="45" y="33"/>
                    </a:cubicBezTo>
                    <a:cubicBezTo>
                      <a:pt x="42" y="33"/>
                      <a:pt x="40" y="33"/>
                      <a:pt x="38" y="32"/>
                    </a:cubicBezTo>
                    <a:cubicBezTo>
                      <a:pt x="36" y="31"/>
                      <a:pt x="34" y="30"/>
                      <a:pt x="32" y="28"/>
                    </a:cubicBezTo>
                    <a:cubicBezTo>
                      <a:pt x="31" y="27"/>
                      <a:pt x="29" y="25"/>
                      <a:pt x="28" y="23"/>
                    </a:cubicBezTo>
                    <a:cubicBezTo>
                      <a:pt x="28" y="21"/>
                      <a:pt x="27" y="19"/>
                      <a:pt x="27" y="17"/>
                    </a:cubicBezTo>
                    <a:cubicBezTo>
                      <a:pt x="27" y="14"/>
                      <a:pt x="28" y="12"/>
                      <a:pt x="28" y="10"/>
                    </a:cubicBezTo>
                    <a:cubicBezTo>
                      <a:pt x="29" y="8"/>
                      <a:pt x="31" y="6"/>
                      <a:pt x="32" y="5"/>
                    </a:cubicBezTo>
                    <a:cubicBezTo>
                      <a:pt x="34" y="3"/>
                      <a:pt x="36" y="2"/>
                      <a:pt x="38" y="1"/>
                    </a:cubicBezTo>
                    <a:cubicBezTo>
                      <a:pt x="40" y="0"/>
                      <a:pt x="42" y="0"/>
                      <a:pt x="45" y="0"/>
                    </a:cubicBezTo>
                    <a:cubicBezTo>
                      <a:pt x="47" y="0"/>
                      <a:pt x="49" y="0"/>
                      <a:pt x="51" y="1"/>
                    </a:cubicBezTo>
                    <a:cubicBezTo>
                      <a:pt x="54" y="2"/>
                      <a:pt x="55" y="3"/>
                      <a:pt x="57" y="5"/>
                    </a:cubicBezTo>
                    <a:cubicBezTo>
                      <a:pt x="58" y="6"/>
                      <a:pt x="60" y="8"/>
                      <a:pt x="61" y="10"/>
                    </a:cubicBezTo>
                    <a:cubicBezTo>
                      <a:pt x="61" y="12"/>
                      <a:pt x="62" y="14"/>
                      <a:pt x="62" y="17"/>
                    </a:cubicBezTo>
                    <a:close/>
                    <a:moveTo>
                      <a:pt x="115" y="132"/>
                    </a:moveTo>
                    <a:cubicBezTo>
                      <a:pt x="115" y="116"/>
                      <a:pt x="111" y="104"/>
                      <a:pt x="104" y="96"/>
                    </a:cubicBezTo>
                    <a:cubicBezTo>
                      <a:pt x="97" y="88"/>
                      <a:pt x="87" y="83"/>
                      <a:pt x="75" y="83"/>
                    </a:cubicBezTo>
                    <a:cubicBezTo>
                      <a:pt x="69" y="83"/>
                      <a:pt x="64" y="84"/>
                      <a:pt x="59" y="86"/>
                    </a:cubicBezTo>
                    <a:cubicBezTo>
                      <a:pt x="54" y="88"/>
                      <a:pt x="49" y="91"/>
                      <a:pt x="46" y="95"/>
                    </a:cubicBezTo>
                    <a:cubicBezTo>
                      <a:pt x="42" y="99"/>
                      <a:pt x="39" y="105"/>
                      <a:pt x="37" y="111"/>
                    </a:cubicBezTo>
                    <a:cubicBezTo>
                      <a:pt x="35" y="117"/>
                      <a:pt x="34" y="124"/>
                      <a:pt x="34" y="133"/>
                    </a:cubicBezTo>
                    <a:cubicBezTo>
                      <a:pt x="34" y="141"/>
                      <a:pt x="35" y="148"/>
                      <a:pt x="37" y="154"/>
                    </a:cubicBezTo>
                    <a:cubicBezTo>
                      <a:pt x="39" y="160"/>
                      <a:pt x="42" y="165"/>
                      <a:pt x="46" y="169"/>
                    </a:cubicBezTo>
                    <a:cubicBezTo>
                      <a:pt x="49" y="173"/>
                      <a:pt x="54" y="176"/>
                      <a:pt x="59" y="178"/>
                    </a:cubicBezTo>
                    <a:cubicBezTo>
                      <a:pt x="64" y="180"/>
                      <a:pt x="69" y="181"/>
                      <a:pt x="75" y="181"/>
                    </a:cubicBezTo>
                    <a:cubicBezTo>
                      <a:pt x="88" y="181"/>
                      <a:pt x="98" y="177"/>
                      <a:pt x="105" y="169"/>
                    </a:cubicBezTo>
                    <a:cubicBezTo>
                      <a:pt x="111" y="160"/>
                      <a:pt x="115" y="148"/>
                      <a:pt x="115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1" y="21"/>
                      <a:pt x="120" y="23"/>
                    </a:cubicBezTo>
                    <a:cubicBezTo>
                      <a:pt x="119" y="25"/>
                      <a:pt x="118" y="27"/>
                      <a:pt x="116" y="28"/>
                    </a:cubicBezTo>
                    <a:cubicBezTo>
                      <a:pt x="115" y="30"/>
                      <a:pt x="113" y="31"/>
                      <a:pt x="111" y="32"/>
                    </a:cubicBezTo>
                    <a:cubicBezTo>
                      <a:pt x="109" y="33"/>
                      <a:pt x="106" y="33"/>
                      <a:pt x="104" y="33"/>
                    </a:cubicBezTo>
                    <a:cubicBezTo>
                      <a:pt x="101" y="33"/>
                      <a:pt x="99" y="33"/>
                      <a:pt x="97" y="32"/>
                    </a:cubicBezTo>
                    <a:cubicBezTo>
                      <a:pt x="95" y="31"/>
                      <a:pt x="93" y="30"/>
                      <a:pt x="91" y="28"/>
                    </a:cubicBezTo>
                    <a:cubicBezTo>
                      <a:pt x="90" y="27"/>
                      <a:pt x="89" y="25"/>
                      <a:pt x="88" y="23"/>
                    </a:cubicBezTo>
                    <a:cubicBezTo>
                      <a:pt x="87" y="21"/>
                      <a:pt x="87" y="19"/>
                      <a:pt x="87" y="17"/>
                    </a:cubicBezTo>
                    <a:cubicBezTo>
                      <a:pt x="87" y="14"/>
                      <a:pt x="87" y="12"/>
                      <a:pt x="88" y="10"/>
                    </a:cubicBezTo>
                    <a:cubicBezTo>
                      <a:pt x="89" y="8"/>
                      <a:pt x="90" y="6"/>
                      <a:pt x="92" y="5"/>
                    </a:cubicBezTo>
                    <a:cubicBezTo>
                      <a:pt x="93" y="3"/>
                      <a:pt x="95" y="2"/>
                      <a:pt x="97" y="1"/>
                    </a:cubicBezTo>
                    <a:cubicBezTo>
                      <a:pt x="99" y="0"/>
                      <a:pt x="101" y="0"/>
                      <a:pt x="104" y="0"/>
                    </a:cubicBezTo>
                    <a:cubicBezTo>
                      <a:pt x="106" y="0"/>
                      <a:pt x="109" y="0"/>
                      <a:pt x="111" y="1"/>
                    </a:cubicBezTo>
                    <a:cubicBezTo>
                      <a:pt x="113" y="2"/>
                      <a:pt x="115" y="3"/>
                      <a:pt x="116" y="5"/>
                    </a:cubicBezTo>
                    <a:cubicBezTo>
                      <a:pt x="118" y="6"/>
                      <a:pt x="119" y="8"/>
                      <a:pt x="120" y="10"/>
                    </a:cubicBezTo>
                    <a:cubicBezTo>
                      <a:pt x="121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7" name="Freeform 28">
                <a:extLst>
                  <a:ext uri="{FF2B5EF4-FFF2-40B4-BE49-F238E27FC236}">
                    <a16:creationId xmlns:a16="http://schemas.microsoft.com/office/drawing/2014/main" id="{12E0DFD3-C2B9-4446-897E-1B3105C693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424608" y="6263552"/>
                <a:ext cx="107803" cy="123866"/>
              </a:xfrm>
              <a:custGeom>
                <a:avLst/>
                <a:gdLst/>
                <a:ahLst/>
                <a:cxnLst>
                  <a:cxn ang="0">
                    <a:pos x="95" y="147"/>
                  </a:cxn>
                  <a:cxn ang="0">
                    <a:pos x="95" y="66"/>
                  </a:cxn>
                  <a:cxn ang="0">
                    <a:pos x="89" y="36"/>
                  </a:cxn>
                  <a:cxn ang="0">
                    <a:pos x="67" y="26"/>
                  </a:cxn>
                  <a:cxn ang="0">
                    <a:pos x="53" y="29"/>
                  </a:cxn>
                  <a:cxn ang="0">
                    <a:pos x="42" y="37"/>
                  </a:cxn>
                  <a:cxn ang="0">
                    <a:pos x="35" y="50"/>
                  </a:cxn>
                  <a:cxn ang="0">
                    <a:pos x="33" y="65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4" y="6"/>
                  </a:cxn>
                  <a:cxn ang="0">
                    <a:pos x="80" y="0"/>
                  </a:cxn>
                  <a:cxn ang="0">
                    <a:pos x="115" y="14"/>
                  </a:cxn>
                  <a:cxn ang="0">
                    <a:pos x="128" y="59"/>
                  </a:cxn>
                  <a:cxn ang="0">
                    <a:pos x="128" y="147"/>
                  </a:cxn>
                  <a:cxn ang="0">
                    <a:pos x="95" y="147"/>
                  </a:cxn>
                </a:cxnLst>
                <a:rect l="0" t="0" r="r" b="b"/>
                <a:pathLst>
                  <a:path w="128" h="14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1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8" name="Freeform 29">
                <a:extLst>
                  <a:ext uri="{FF2B5EF4-FFF2-40B4-BE49-F238E27FC236}">
                    <a16:creationId xmlns:a16="http://schemas.microsoft.com/office/drawing/2014/main" id="{D8F50025-711E-469B-985D-7EF1849AEA0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52761" y="6215358"/>
                <a:ext cx="124937" cy="175269"/>
              </a:xfrm>
              <a:custGeom>
                <a:avLst/>
                <a:gdLst/>
                <a:ahLst/>
                <a:cxnLst>
                  <a:cxn ang="0">
                    <a:pos x="142" y="163"/>
                  </a:cxn>
                  <a:cxn ang="0">
                    <a:pos x="103" y="202"/>
                  </a:cxn>
                  <a:cxn ang="0">
                    <a:pos x="42" y="202"/>
                  </a:cxn>
                  <a:cxn ang="0">
                    <a:pos x="5" y="164"/>
                  </a:cxn>
                  <a:cxn ang="0">
                    <a:pos x="5" y="101"/>
                  </a:cxn>
                  <a:cxn ang="0">
                    <a:pos x="45" y="62"/>
                  </a:cxn>
                  <a:cxn ang="0">
                    <a:pos x="107" y="62"/>
                  </a:cxn>
                  <a:cxn ang="0">
                    <a:pos x="143" y="101"/>
                  </a:cxn>
                  <a:cxn ang="0">
                    <a:pos x="61" y="17"/>
                  </a:cxn>
                  <a:cxn ang="0">
                    <a:pos x="56" y="28"/>
                  </a:cxn>
                  <a:cxn ang="0">
                    <a:pos x="44" y="33"/>
                  </a:cxn>
                  <a:cxn ang="0">
                    <a:pos x="31" y="28"/>
                  </a:cxn>
                  <a:cxn ang="0">
                    <a:pos x="26" y="17"/>
                  </a:cxn>
                  <a:cxn ang="0">
                    <a:pos x="31" y="5"/>
                  </a:cxn>
                  <a:cxn ang="0">
                    <a:pos x="44" y="0"/>
                  </a:cxn>
                  <a:cxn ang="0">
                    <a:pos x="56" y="5"/>
                  </a:cxn>
                  <a:cxn ang="0">
                    <a:pos x="61" y="17"/>
                  </a:cxn>
                  <a:cxn ang="0">
                    <a:pos x="103" y="96"/>
                  </a:cxn>
                  <a:cxn ang="0">
                    <a:pos x="58" y="86"/>
                  </a:cxn>
                  <a:cxn ang="0">
                    <a:pos x="37" y="111"/>
                  </a:cxn>
                  <a:cxn ang="0">
                    <a:pos x="36" y="154"/>
                  </a:cxn>
                  <a:cxn ang="0">
                    <a:pos x="58" y="178"/>
                  </a:cxn>
                  <a:cxn ang="0">
                    <a:pos x="104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3" y="33"/>
                  </a:cxn>
                  <a:cxn ang="0">
                    <a:pos x="91" y="28"/>
                  </a:cxn>
                  <a:cxn ang="0">
                    <a:pos x="86" y="17"/>
                  </a:cxn>
                  <a:cxn ang="0">
                    <a:pos x="91" y="5"/>
                  </a:cxn>
                  <a:cxn ang="0">
                    <a:pos x="103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2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4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1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1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4" y="117"/>
                      <a:pt x="33" y="124"/>
                      <a:pt x="33" y="133"/>
                    </a:cubicBezTo>
                    <a:cubicBezTo>
                      <a:pt x="33" y="141"/>
                      <a:pt x="34" y="148"/>
                      <a:pt x="36" y="154"/>
                    </a:cubicBezTo>
                    <a:cubicBezTo>
                      <a:pt x="38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8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19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2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19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9" name="Freeform 30">
                <a:extLst>
                  <a:ext uri="{FF2B5EF4-FFF2-40B4-BE49-F238E27FC236}">
                    <a16:creationId xmlns:a16="http://schemas.microsoft.com/office/drawing/2014/main" id="{087DB5F9-D5AD-4070-853E-E3063A35A88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701255" y="6263552"/>
                <a:ext cx="180266" cy="123866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30"/>
                  </a:cxn>
                  <a:cxn ang="0">
                    <a:pos x="131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0" y="147"/>
                  </a:cxn>
                  <a:cxn ang="0">
                    <a:pos x="90" y="63"/>
                  </a:cxn>
                  <a:cxn ang="0">
                    <a:pos x="88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4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7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6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0" y="147"/>
                      <a:pt x="90" y="147"/>
                      <a:pt x="90" y="147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56"/>
                      <a:pt x="90" y="51"/>
                      <a:pt x="88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7" y="30"/>
                      <a:pt x="74" y="28"/>
                    </a:cubicBezTo>
                    <a:cubicBezTo>
                      <a:pt x="70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6" y="31"/>
                      <a:pt x="43" y="34"/>
                      <a:pt x="41" y="37"/>
                    </a:cubicBezTo>
                    <a:cubicBezTo>
                      <a:pt x="38" y="41"/>
                      <a:pt x="36" y="45"/>
                      <a:pt x="34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59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5" y="20"/>
                      <a:pt x="117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7" y="2"/>
                      <a:pt x="157" y="0"/>
                      <a:pt x="167" y="0"/>
                    </a:cubicBezTo>
                    <a:cubicBezTo>
                      <a:pt x="182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1F08B9F-99D4-4392-B0E3-51AF19E3D146}"/>
                </a:ext>
              </a:extLst>
            </p:cNvPr>
            <p:cNvGrpSpPr/>
            <p:nvPr/>
          </p:nvGrpSpPr>
          <p:grpSpPr bwMode="black">
            <a:xfrm>
              <a:off x="3754852" y="3089263"/>
              <a:ext cx="1230585" cy="245111"/>
              <a:chOff x="4381738" y="6174707"/>
              <a:chExt cx="1235264" cy="254570"/>
            </a:xfrm>
            <a:grpFill/>
            <a:effectLst/>
          </p:grpSpPr>
          <p:sp>
            <p:nvSpPr>
              <p:cNvPr id="83" name="Freeform 5">
                <a:extLst>
                  <a:ext uri="{FF2B5EF4-FFF2-40B4-BE49-F238E27FC236}">
                    <a16:creationId xmlns:a16="http://schemas.microsoft.com/office/drawing/2014/main" id="{38DD1AD6-439E-44B1-A3EC-8D71FE113DC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94268" y="6226972"/>
                <a:ext cx="122734" cy="148573"/>
              </a:xfrm>
              <a:custGeom>
                <a:avLst/>
                <a:gdLst/>
                <a:ahLst/>
                <a:cxnLst>
                  <a:cxn ang="0">
                    <a:pos x="372" y="102"/>
                  </a:cxn>
                  <a:cxn ang="0">
                    <a:pos x="372" y="278"/>
                  </a:cxn>
                  <a:cxn ang="0">
                    <a:pos x="136" y="238"/>
                  </a:cxn>
                  <a:cxn ang="0">
                    <a:pos x="148" y="122"/>
                  </a:cxn>
                  <a:cxn ang="0">
                    <a:pos x="372" y="102"/>
                  </a:cxn>
                  <a:cxn ang="0">
                    <a:pos x="32" y="210"/>
                  </a:cxn>
                  <a:cxn ang="0">
                    <a:pos x="176" y="346"/>
                  </a:cxn>
                  <a:cxn ang="0">
                    <a:pos x="0" y="562"/>
                  </a:cxn>
                  <a:cxn ang="0">
                    <a:pos x="108" y="562"/>
                  </a:cxn>
                  <a:cxn ang="0">
                    <a:pos x="372" y="358"/>
                  </a:cxn>
                  <a:cxn ang="0">
                    <a:pos x="372" y="562"/>
                  </a:cxn>
                  <a:cxn ang="0">
                    <a:pos x="464" y="562"/>
                  </a:cxn>
                  <a:cxn ang="0">
                    <a:pos x="464" y="26"/>
                  </a:cxn>
                  <a:cxn ang="0">
                    <a:pos x="32" y="210"/>
                  </a:cxn>
                </a:cxnLst>
                <a:rect l="0" t="0" r="r" b="b"/>
                <a:pathLst>
                  <a:path w="464" h="562">
                    <a:moveTo>
                      <a:pt x="372" y="102"/>
                    </a:moveTo>
                    <a:cubicBezTo>
                      <a:pt x="372" y="161"/>
                      <a:pt x="372" y="219"/>
                      <a:pt x="372" y="278"/>
                    </a:cubicBezTo>
                    <a:cubicBezTo>
                      <a:pt x="292" y="274"/>
                      <a:pt x="171" y="291"/>
                      <a:pt x="136" y="238"/>
                    </a:cubicBezTo>
                    <a:cubicBezTo>
                      <a:pt x="115" y="206"/>
                      <a:pt x="117" y="148"/>
                      <a:pt x="148" y="122"/>
                    </a:cubicBezTo>
                    <a:cubicBezTo>
                      <a:pt x="193" y="83"/>
                      <a:pt x="291" y="111"/>
                      <a:pt x="372" y="102"/>
                    </a:cubicBezTo>
                    <a:close/>
                    <a:moveTo>
                      <a:pt x="32" y="210"/>
                    </a:moveTo>
                    <a:cubicBezTo>
                      <a:pt x="41" y="280"/>
                      <a:pt x="103" y="335"/>
                      <a:pt x="176" y="346"/>
                    </a:cubicBezTo>
                    <a:cubicBezTo>
                      <a:pt x="86" y="387"/>
                      <a:pt x="56" y="487"/>
                      <a:pt x="0" y="562"/>
                    </a:cubicBezTo>
                    <a:cubicBezTo>
                      <a:pt x="36" y="562"/>
                      <a:pt x="72" y="562"/>
                      <a:pt x="108" y="562"/>
                    </a:cubicBezTo>
                    <a:cubicBezTo>
                      <a:pt x="182" y="482"/>
                      <a:pt x="197" y="323"/>
                      <a:pt x="372" y="358"/>
                    </a:cubicBezTo>
                    <a:cubicBezTo>
                      <a:pt x="372" y="426"/>
                      <a:pt x="372" y="494"/>
                      <a:pt x="372" y="562"/>
                    </a:cubicBezTo>
                    <a:cubicBezTo>
                      <a:pt x="403" y="562"/>
                      <a:pt x="433" y="562"/>
                      <a:pt x="464" y="562"/>
                    </a:cubicBezTo>
                    <a:cubicBezTo>
                      <a:pt x="464" y="383"/>
                      <a:pt x="464" y="205"/>
                      <a:pt x="464" y="26"/>
                    </a:cubicBezTo>
                    <a:cubicBezTo>
                      <a:pt x="257" y="19"/>
                      <a:pt x="4" y="0"/>
                      <a:pt x="32" y="2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4" name="Freeform 6">
                <a:extLst>
                  <a:ext uri="{FF2B5EF4-FFF2-40B4-BE49-F238E27FC236}">
                    <a16:creationId xmlns:a16="http://schemas.microsoft.com/office/drawing/2014/main" id="{9A5AEE61-0F27-4ABC-A2D7-3E4A53A6E6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044147" y="6233725"/>
                <a:ext cx="149160" cy="181752"/>
              </a:xfrm>
              <a:custGeom>
                <a:avLst/>
                <a:gdLst/>
                <a:ahLst/>
                <a:cxnLst>
                  <a:cxn ang="0">
                    <a:pos x="412" y="76"/>
                  </a:cxn>
                  <a:cxn ang="0">
                    <a:pos x="412" y="460"/>
                  </a:cxn>
                  <a:cxn ang="0">
                    <a:pos x="136" y="460"/>
                  </a:cxn>
                  <a:cxn ang="0">
                    <a:pos x="216" y="76"/>
                  </a:cxn>
                  <a:cxn ang="0">
                    <a:pos x="412" y="76"/>
                  </a:cxn>
                  <a:cxn ang="0">
                    <a:pos x="140" y="0"/>
                  </a:cxn>
                  <a:cxn ang="0">
                    <a:pos x="44" y="460"/>
                  </a:cxn>
                  <a:cxn ang="0">
                    <a:pos x="0" y="460"/>
                  </a:cxn>
                  <a:cxn ang="0">
                    <a:pos x="0" y="688"/>
                  </a:cxn>
                  <a:cxn ang="0">
                    <a:pos x="76" y="688"/>
                  </a:cxn>
                  <a:cxn ang="0">
                    <a:pos x="76" y="536"/>
                  </a:cxn>
                  <a:cxn ang="0">
                    <a:pos x="488" y="540"/>
                  </a:cxn>
                  <a:cxn ang="0">
                    <a:pos x="488" y="688"/>
                  </a:cxn>
                  <a:cxn ang="0">
                    <a:pos x="564" y="688"/>
                  </a:cxn>
                  <a:cxn ang="0">
                    <a:pos x="564" y="460"/>
                  </a:cxn>
                  <a:cxn ang="0">
                    <a:pos x="504" y="456"/>
                  </a:cxn>
                  <a:cxn ang="0">
                    <a:pos x="504" y="0"/>
                  </a:cxn>
                  <a:cxn ang="0">
                    <a:pos x="140" y="0"/>
                  </a:cxn>
                </a:cxnLst>
                <a:rect l="0" t="0" r="r" b="b"/>
                <a:pathLst>
                  <a:path w="564" h="688">
                    <a:moveTo>
                      <a:pt x="412" y="76"/>
                    </a:moveTo>
                    <a:cubicBezTo>
                      <a:pt x="412" y="204"/>
                      <a:pt x="412" y="332"/>
                      <a:pt x="412" y="460"/>
                    </a:cubicBezTo>
                    <a:cubicBezTo>
                      <a:pt x="320" y="460"/>
                      <a:pt x="228" y="460"/>
                      <a:pt x="136" y="460"/>
                    </a:cubicBezTo>
                    <a:cubicBezTo>
                      <a:pt x="190" y="360"/>
                      <a:pt x="211" y="226"/>
                      <a:pt x="216" y="76"/>
                    </a:cubicBezTo>
                    <a:cubicBezTo>
                      <a:pt x="281" y="76"/>
                      <a:pt x="347" y="76"/>
                      <a:pt x="412" y="76"/>
                    </a:cubicBezTo>
                    <a:close/>
                    <a:moveTo>
                      <a:pt x="140" y="0"/>
                    </a:moveTo>
                    <a:cubicBezTo>
                      <a:pt x="139" y="184"/>
                      <a:pt x="127" y="358"/>
                      <a:pt x="44" y="460"/>
                    </a:cubicBezTo>
                    <a:cubicBezTo>
                      <a:pt x="29" y="460"/>
                      <a:pt x="15" y="460"/>
                      <a:pt x="0" y="460"/>
                    </a:cubicBezTo>
                    <a:cubicBezTo>
                      <a:pt x="0" y="536"/>
                      <a:pt x="0" y="612"/>
                      <a:pt x="0" y="688"/>
                    </a:cubicBezTo>
                    <a:cubicBezTo>
                      <a:pt x="25" y="688"/>
                      <a:pt x="51" y="688"/>
                      <a:pt x="76" y="688"/>
                    </a:cubicBezTo>
                    <a:cubicBezTo>
                      <a:pt x="76" y="637"/>
                      <a:pt x="76" y="587"/>
                      <a:pt x="76" y="536"/>
                    </a:cubicBezTo>
                    <a:cubicBezTo>
                      <a:pt x="212" y="539"/>
                      <a:pt x="359" y="531"/>
                      <a:pt x="488" y="540"/>
                    </a:cubicBezTo>
                    <a:cubicBezTo>
                      <a:pt x="488" y="589"/>
                      <a:pt x="488" y="639"/>
                      <a:pt x="488" y="688"/>
                    </a:cubicBezTo>
                    <a:cubicBezTo>
                      <a:pt x="513" y="688"/>
                      <a:pt x="539" y="688"/>
                      <a:pt x="564" y="688"/>
                    </a:cubicBezTo>
                    <a:cubicBezTo>
                      <a:pt x="564" y="612"/>
                      <a:pt x="564" y="536"/>
                      <a:pt x="564" y="460"/>
                    </a:cubicBezTo>
                    <a:cubicBezTo>
                      <a:pt x="545" y="457"/>
                      <a:pt x="516" y="465"/>
                      <a:pt x="504" y="456"/>
                    </a:cubicBezTo>
                    <a:cubicBezTo>
                      <a:pt x="504" y="304"/>
                      <a:pt x="504" y="152"/>
                      <a:pt x="504" y="0"/>
                    </a:cubicBezTo>
                    <a:cubicBezTo>
                      <a:pt x="383" y="0"/>
                      <a:pt x="261" y="0"/>
                      <a:pt x="14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C2F7E8B8-3A96-4BC0-87E3-2F075A1B2E3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831566" y="6233725"/>
                <a:ext cx="81627" cy="141819"/>
              </a:xfrm>
              <a:custGeom>
                <a:avLst/>
                <a:gdLst/>
                <a:ahLst/>
                <a:cxnLst>
                  <a:cxn ang="0">
                    <a:pos x="309" y="0"/>
                  </a:cxn>
                  <a:cxn ang="0">
                    <a:pos x="309" y="76"/>
                  </a:cxn>
                  <a:cxn ang="0">
                    <a:pos x="101" y="76"/>
                  </a:cxn>
                  <a:cxn ang="0">
                    <a:pos x="97" y="536"/>
                  </a:cxn>
                  <a:cxn ang="0">
                    <a:pos x="5" y="536"/>
                  </a:cxn>
                  <a:cxn ang="0">
                    <a:pos x="9" y="0"/>
                  </a:cxn>
                  <a:cxn ang="0">
                    <a:pos x="309" y="0"/>
                  </a:cxn>
                </a:cxnLst>
                <a:rect l="0" t="0" r="r" b="b"/>
                <a:pathLst>
                  <a:path w="309" h="536">
                    <a:moveTo>
                      <a:pt x="309" y="0"/>
                    </a:moveTo>
                    <a:cubicBezTo>
                      <a:pt x="309" y="25"/>
                      <a:pt x="309" y="51"/>
                      <a:pt x="309" y="76"/>
                    </a:cubicBezTo>
                    <a:cubicBezTo>
                      <a:pt x="240" y="76"/>
                      <a:pt x="170" y="76"/>
                      <a:pt x="101" y="76"/>
                    </a:cubicBezTo>
                    <a:cubicBezTo>
                      <a:pt x="92" y="221"/>
                      <a:pt x="100" y="384"/>
                      <a:pt x="97" y="536"/>
                    </a:cubicBezTo>
                    <a:cubicBezTo>
                      <a:pt x="66" y="536"/>
                      <a:pt x="36" y="536"/>
                      <a:pt x="5" y="536"/>
                    </a:cubicBezTo>
                    <a:cubicBezTo>
                      <a:pt x="8" y="359"/>
                      <a:pt x="0" y="171"/>
                      <a:pt x="9" y="0"/>
                    </a:cubicBezTo>
                    <a:cubicBezTo>
                      <a:pt x="109" y="0"/>
                      <a:pt x="209" y="0"/>
                      <a:pt x="30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6" name="Freeform 8">
                <a:extLst>
                  <a:ext uri="{FF2B5EF4-FFF2-40B4-BE49-F238E27FC236}">
                    <a16:creationId xmlns:a16="http://schemas.microsoft.com/office/drawing/2014/main" id="{550E9A85-C266-4510-B327-4E6BC2A82A2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517097" y="6233725"/>
                <a:ext cx="135066" cy="160611"/>
              </a:xfrm>
              <a:custGeom>
                <a:avLst/>
                <a:gdLst/>
                <a:ahLst/>
                <a:cxnLst>
                  <a:cxn ang="0">
                    <a:pos x="512" y="0"/>
                  </a:cxn>
                  <a:cxn ang="0">
                    <a:pos x="512" y="540"/>
                  </a:cxn>
                  <a:cxn ang="0">
                    <a:pos x="420" y="540"/>
                  </a:cxn>
                  <a:cxn ang="0">
                    <a:pos x="420" y="76"/>
                  </a:cxn>
                  <a:cxn ang="0">
                    <a:pos x="192" y="76"/>
                  </a:cxn>
                  <a:cxn ang="0">
                    <a:pos x="0" y="532"/>
                  </a:cxn>
                  <a:cxn ang="0">
                    <a:pos x="0" y="456"/>
                  </a:cxn>
                  <a:cxn ang="0">
                    <a:pos x="88" y="448"/>
                  </a:cxn>
                  <a:cxn ang="0">
                    <a:pos x="104" y="0"/>
                  </a:cxn>
                  <a:cxn ang="0">
                    <a:pos x="512" y="0"/>
                  </a:cxn>
                </a:cxnLst>
                <a:rect l="0" t="0" r="r" b="b"/>
                <a:pathLst>
                  <a:path w="512" h="608">
                    <a:moveTo>
                      <a:pt x="512" y="0"/>
                    </a:moveTo>
                    <a:cubicBezTo>
                      <a:pt x="512" y="180"/>
                      <a:pt x="512" y="360"/>
                      <a:pt x="512" y="540"/>
                    </a:cubicBezTo>
                    <a:cubicBezTo>
                      <a:pt x="481" y="540"/>
                      <a:pt x="451" y="540"/>
                      <a:pt x="420" y="540"/>
                    </a:cubicBezTo>
                    <a:cubicBezTo>
                      <a:pt x="420" y="385"/>
                      <a:pt x="420" y="231"/>
                      <a:pt x="420" y="76"/>
                    </a:cubicBezTo>
                    <a:cubicBezTo>
                      <a:pt x="344" y="76"/>
                      <a:pt x="268" y="76"/>
                      <a:pt x="192" y="76"/>
                    </a:cubicBezTo>
                    <a:cubicBezTo>
                      <a:pt x="172" y="270"/>
                      <a:pt x="277" y="608"/>
                      <a:pt x="0" y="532"/>
                    </a:cubicBezTo>
                    <a:cubicBezTo>
                      <a:pt x="0" y="507"/>
                      <a:pt x="0" y="481"/>
                      <a:pt x="0" y="456"/>
                    </a:cubicBezTo>
                    <a:cubicBezTo>
                      <a:pt x="33" y="457"/>
                      <a:pt x="65" y="457"/>
                      <a:pt x="88" y="448"/>
                    </a:cubicBezTo>
                    <a:cubicBezTo>
                      <a:pt x="117" y="323"/>
                      <a:pt x="88" y="138"/>
                      <a:pt x="104" y="0"/>
                    </a:cubicBezTo>
                    <a:cubicBezTo>
                      <a:pt x="240" y="0"/>
                      <a:pt x="376" y="0"/>
                      <a:pt x="5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7" name="Freeform 9">
                <a:extLst>
                  <a:ext uri="{FF2B5EF4-FFF2-40B4-BE49-F238E27FC236}">
                    <a16:creationId xmlns:a16="http://schemas.microsoft.com/office/drawing/2014/main" id="{653E6190-7ABC-4C39-B176-648C36CFF76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362432" y="6222861"/>
                <a:ext cx="143287" cy="206416"/>
              </a:xfrm>
              <a:custGeom>
                <a:avLst/>
                <a:gdLst/>
                <a:ahLst/>
                <a:cxnLst>
                  <a:cxn ang="0">
                    <a:pos x="208" y="105"/>
                  </a:cxn>
                  <a:cxn ang="0">
                    <a:pos x="348" y="437"/>
                  </a:cxn>
                  <a:cxn ang="0">
                    <a:pos x="224" y="513"/>
                  </a:cxn>
                  <a:cxn ang="0">
                    <a:pos x="112" y="169"/>
                  </a:cxn>
                  <a:cxn ang="0">
                    <a:pos x="208" y="105"/>
                  </a:cxn>
                  <a:cxn ang="0">
                    <a:pos x="208" y="589"/>
                  </a:cxn>
                  <a:cxn ang="0">
                    <a:pos x="392" y="89"/>
                  </a:cxn>
                  <a:cxn ang="0">
                    <a:pos x="152" y="45"/>
                  </a:cxn>
                  <a:cxn ang="0">
                    <a:pos x="84" y="105"/>
                  </a:cxn>
                  <a:cxn ang="0">
                    <a:pos x="84" y="41"/>
                  </a:cxn>
                  <a:cxn ang="0">
                    <a:pos x="0" y="41"/>
                  </a:cxn>
                  <a:cxn ang="0">
                    <a:pos x="0" y="781"/>
                  </a:cxn>
                  <a:cxn ang="0">
                    <a:pos x="92" y="781"/>
                  </a:cxn>
                  <a:cxn ang="0">
                    <a:pos x="92" y="525"/>
                  </a:cxn>
                  <a:cxn ang="0">
                    <a:pos x="208" y="589"/>
                  </a:cxn>
                </a:cxnLst>
                <a:rect l="0" t="0" r="r" b="b"/>
                <a:pathLst>
                  <a:path w="543" h="781">
                    <a:moveTo>
                      <a:pt x="208" y="105"/>
                    </a:moveTo>
                    <a:cubicBezTo>
                      <a:pt x="358" y="80"/>
                      <a:pt x="415" y="310"/>
                      <a:pt x="348" y="437"/>
                    </a:cubicBezTo>
                    <a:cubicBezTo>
                      <a:pt x="325" y="480"/>
                      <a:pt x="274" y="513"/>
                      <a:pt x="224" y="513"/>
                    </a:cubicBezTo>
                    <a:cubicBezTo>
                      <a:pt x="75" y="512"/>
                      <a:pt x="42" y="279"/>
                      <a:pt x="112" y="169"/>
                    </a:cubicBezTo>
                    <a:cubicBezTo>
                      <a:pt x="131" y="139"/>
                      <a:pt x="161" y="113"/>
                      <a:pt x="208" y="105"/>
                    </a:cubicBezTo>
                    <a:close/>
                    <a:moveTo>
                      <a:pt x="208" y="589"/>
                    </a:moveTo>
                    <a:cubicBezTo>
                      <a:pt x="461" y="617"/>
                      <a:pt x="543" y="244"/>
                      <a:pt x="392" y="89"/>
                    </a:cubicBezTo>
                    <a:cubicBezTo>
                      <a:pt x="348" y="44"/>
                      <a:pt x="242" y="0"/>
                      <a:pt x="152" y="45"/>
                    </a:cubicBezTo>
                    <a:cubicBezTo>
                      <a:pt x="126" y="58"/>
                      <a:pt x="105" y="92"/>
                      <a:pt x="84" y="105"/>
                    </a:cubicBezTo>
                    <a:cubicBezTo>
                      <a:pt x="84" y="84"/>
                      <a:pt x="84" y="62"/>
                      <a:pt x="84" y="41"/>
                    </a:cubicBezTo>
                    <a:cubicBezTo>
                      <a:pt x="56" y="41"/>
                      <a:pt x="28" y="41"/>
                      <a:pt x="0" y="41"/>
                    </a:cubicBezTo>
                    <a:cubicBezTo>
                      <a:pt x="0" y="288"/>
                      <a:pt x="0" y="534"/>
                      <a:pt x="0" y="781"/>
                    </a:cubicBezTo>
                    <a:cubicBezTo>
                      <a:pt x="31" y="781"/>
                      <a:pt x="61" y="781"/>
                      <a:pt x="92" y="781"/>
                    </a:cubicBezTo>
                    <a:cubicBezTo>
                      <a:pt x="92" y="696"/>
                      <a:pt x="92" y="610"/>
                      <a:pt x="92" y="525"/>
                    </a:cubicBezTo>
                    <a:cubicBezTo>
                      <a:pt x="135" y="560"/>
                      <a:pt x="154" y="583"/>
                      <a:pt x="208" y="58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8" name="Freeform 10">
                <a:extLst>
                  <a:ext uri="{FF2B5EF4-FFF2-40B4-BE49-F238E27FC236}">
                    <a16:creationId xmlns:a16="http://schemas.microsoft.com/office/drawing/2014/main" id="{106A3918-020B-483B-8799-3A221914FEF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201822" y="6218457"/>
                <a:ext cx="136240" cy="168832"/>
              </a:xfrm>
              <a:custGeom>
                <a:avLst/>
                <a:gdLst/>
                <a:ahLst/>
                <a:cxnLst>
                  <a:cxn ang="0">
                    <a:pos x="395" y="326"/>
                  </a:cxn>
                  <a:cxn ang="0">
                    <a:pos x="383" y="454"/>
                  </a:cxn>
                  <a:cxn ang="0">
                    <a:pos x="139" y="502"/>
                  </a:cxn>
                  <a:cxn ang="0">
                    <a:pos x="143" y="394"/>
                  </a:cxn>
                  <a:cxn ang="0">
                    <a:pos x="395" y="326"/>
                  </a:cxn>
                  <a:cxn ang="0">
                    <a:pos x="487" y="182"/>
                  </a:cxn>
                  <a:cxn ang="0">
                    <a:pos x="91" y="102"/>
                  </a:cxn>
                  <a:cxn ang="0">
                    <a:pos x="39" y="210"/>
                  </a:cxn>
                  <a:cxn ang="0">
                    <a:pos x="131" y="222"/>
                  </a:cxn>
                  <a:cxn ang="0">
                    <a:pos x="399" y="254"/>
                  </a:cxn>
                  <a:cxn ang="0">
                    <a:pos x="27" y="478"/>
                  </a:cxn>
                  <a:cxn ang="0">
                    <a:pos x="403" y="530"/>
                  </a:cxn>
                  <a:cxn ang="0">
                    <a:pos x="423" y="594"/>
                  </a:cxn>
                  <a:cxn ang="0">
                    <a:pos x="515" y="590"/>
                  </a:cxn>
                  <a:cxn ang="0">
                    <a:pos x="487" y="182"/>
                  </a:cxn>
                </a:cxnLst>
                <a:rect l="0" t="0" r="r" b="b"/>
                <a:pathLst>
                  <a:path w="515" h="639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id="{45B094E6-B640-4E36-9B22-5AD59191766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907613" y="6227559"/>
                <a:ext cx="141232" cy="161786"/>
              </a:xfrm>
              <a:custGeom>
                <a:avLst/>
                <a:gdLst/>
                <a:ahLst/>
                <a:cxnLst>
                  <a:cxn ang="0">
                    <a:pos x="245" y="92"/>
                  </a:cxn>
                  <a:cxn ang="0">
                    <a:pos x="377" y="448"/>
                  </a:cxn>
                  <a:cxn ang="0">
                    <a:pos x="137" y="420"/>
                  </a:cxn>
                  <a:cxn ang="0">
                    <a:pos x="245" y="92"/>
                  </a:cxn>
                  <a:cxn ang="0">
                    <a:pos x="61" y="116"/>
                  </a:cxn>
                  <a:cxn ang="0">
                    <a:pos x="57" y="460"/>
                  </a:cxn>
                  <a:cxn ang="0">
                    <a:pos x="485" y="448"/>
                  </a:cxn>
                  <a:cxn ang="0">
                    <a:pos x="477" y="124"/>
                  </a:cxn>
                  <a:cxn ang="0">
                    <a:pos x="229" y="16"/>
                  </a:cxn>
                  <a:cxn ang="0">
                    <a:pos x="61" y="116"/>
                  </a:cxn>
                </a:cxnLst>
                <a:rect l="0" t="0" r="r" b="b"/>
                <a:pathLst>
                  <a:path w="534" h="613">
                    <a:moveTo>
                      <a:pt x="245" y="92"/>
                    </a:moveTo>
                    <a:cubicBezTo>
                      <a:pt x="414" y="67"/>
                      <a:pt x="479" y="328"/>
                      <a:pt x="377" y="448"/>
                    </a:cubicBezTo>
                    <a:cubicBezTo>
                      <a:pt x="306" y="532"/>
                      <a:pt x="182" y="504"/>
                      <a:pt x="137" y="420"/>
                    </a:cubicBezTo>
                    <a:cubicBezTo>
                      <a:pt x="69" y="292"/>
                      <a:pt x="123" y="110"/>
                      <a:pt x="245" y="92"/>
                    </a:cubicBezTo>
                    <a:close/>
                    <a:moveTo>
                      <a:pt x="61" y="116"/>
                    </a:moveTo>
                    <a:cubicBezTo>
                      <a:pt x="19" y="181"/>
                      <a:pt x="0" y="361"/>
                      <a:pt x="57" y="460"/>
                    </a:cubicBezTo>
                    <a:cubicBezTo>
                      <a:pt x="146" y="613"/>
                      <a:pt x="405" y="609"/>
                      <a:pt x="485" y="448"/>
                    </a:cubicBezTo>
                    <a:cubicBezTo>
                      <a:pt x="534" y="350"/>
                      <a:pt x="522" y="201"/>
                      <a:pt x="477" y="124"/>
                    </a:cubicBezTo>
                    <a:cubicBezTo>
                      <a:pt x="440" y="61"/>
                      <a:pt x="351" y="0"/>
                      <a:pt x="229" y="16"/>
                    </a:cubicBezTo>
                    <a:cubicBezTo>
                      <a:pt x="150" y="26"/>
                      <a:pt x="93" y="67"/>
                      <a:pt x="61" y="1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0" name="Freeform 12">
                <a:extLst>
                  <a:ext uri="{FF2B5EF4-FFF2-40B4-BE49-F238E27FC236}">
                    <a16:creationId xmlns:a16="http://schemas.microsoft.com/office/drawing/2014/main" id="{5B8A3EFC-89BF-4AAB-BB4F-9A1524F1A0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671542" y="6218457"/>
                <a:ext cx="135947" cy="168832"/>
              </a:xfrm>
              <a:custGeom>
                <a:avLst/>
                <a:gdLst/>
                <a:ahLst/>
                <a:cxnLst>
                  <a:cxn ang="0">
                    <a:pos x="395" y="326"/>
                  </a:cxn>
                  <a:cxn ang="0">
                    <a:pos x="383" y="454"/>
                  </a:cxn>
                  <a:cxn ang="0">
                    <a:pos x="139" y="502"/>
                  </a:cxn>
                  <a:cxn ang="0">
                    <a:pos x="143" y="394"/>
                  </a:cxn>
                  <a:cxn ang="0">
                    <a:pos x="395" y="326"/>
                  </a:cxn>
                  <a:cxn ang="0">
                    <a:pos x="487" y="182"/>
                  </a:cxn>
                  <a:cxn ang="0">
                    <a:pos x="91" y="102"/>
                  </a:cxn>
                  <a:cxn ang="0">
                    <a:pos x="39" y="210"/>
                  </a:cxn>
                  <a:cxn ang="0">
                    <a:pos x="131" y="222"/>
                  </a:cxn>
                  <a:cxn ang="0">
                    <a:pos x="399" y="254"/>
                  </a:cxn>
                  <a:cxn ang="0">
                    <a:pos x="27" y="478"/>
                  </a:cxn>
                  <a:cxn ang="0">
                    <a:pos x="403" y="530"/>
                  </a:cxn>
                  <a:cxn ang="0">
                    <a:pos x="423" y="594"/>
                  </a:cxn>
                  <a:cxn ang="0">
                    <a:pos x="515" y="590"/>
                  </a:cxn>
                  <a:cxn ang="0">
                    <a:pos x="487" y="182"/>
                  </a:cxn>
                </a:cxnLst>
                <a:rect l="0" t="0" r="r" b="b"/>
                <a:pathLst>
                  <a:path w="515" h="639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1" name="Freeform 13">
                <a:extLst>
                  <a:ext uri="{FF2B5EF4-FFF2-40B4-BE49-F238E27FC236}">
                    <a16:creationId xmlns:a16="http://schemas.microsoft.com/office/drawing/2014/main" id="{222F0B7D-8505-48A9-9359-9C6BBE91D30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381738" y="6174707"/>
                <a:ext cx="150040" cy="211408"/>
              </a:xfrm>
              <a:custGeom>
                <a:avLst/>
                <a:gdLst/>
                <a:ahLst/>
                <a:cxnLst>
                  <a:cxn ang="0">
                    <a:pos x="244" y="307"/>
                  </a:cxn>
                  <a:cxn ang="0">
                    <a:pos x="288" y="699"/>
                  </a:cxn>
                  <a:cxn ang="0">
                    <a:pos x="244" y="307"/>
                  </a:cxn>
                  <a:cxn ang="0">
                    <a:pos x="432" y="3"/>
                  </a:cxn>
                  <a:cxn ang="0">
                    <a:pos x="260" y="23"/>
                  </a:cxn>
                  <a:cxn ang="0">
                    <a:pos x="8" y="439"/>
                  </a:cxn>
                  <a:cxn ang="0">
                    <a:pos x="100" y="715"/>
                  </a:cxn>
                  <a:cxn ang="0">
                    <a:pos x="388" y="747"/>
                  </a:cxn>
                  <a:cxn ang="0">
                    <a:pos x="408" y="263"/>
                  </a:cxn>
                  <a:cxn ang="0">
                    <a:pos x="164" y="251"/>
                  </a:cxn>
                  <a:cxn ang="0">
                    <a:pos x="84" y="323"/>
                  </a:cxn>
                  <a:cxn ang="0">
                    <a:pos x="148" y="143"/>
                  </a:cxn>
                  <a:cxn ang="0">
                    <a:pos x="504" y="7"/>
                  </a:cxn>
                  <a:cxn ang="0">
                    <a:pos x="432" y="3"/>
                  </a:cxn>
                </a:cxnLst>
                <a:rect l="0" t="0" r="r" b="b"/>
                <a:pathLst>
                  <a:path w="568" h="799">
                    <a:moveTo>
                      <a:pt x="244" y="307"/>
                    </a:moveTo>
                    <a:cubicBezTo>
                      <a:pt x="485" y="274"/>
                      <a:pt x="471" y="678"/>
                      <a:pt x="288" y="699"/>
                    </a:cubicBezTo>
                    <a:cubicBezTo>
                      <a:pt x="63" y="725"/>
                      <a:pt x="46" y="334"/>
                      <a:pt x="244" y="307"/>
                    </a:cubicBezTo>
                    <a:close/>
                    <a:moveTo>
                      <a:pt x="432" y="3"/>
                    </a:moveTo>
                    <a:cubicBezTo>
                      <a:pt x="406" y="36"/>
                      <a:pt x="317" y="19"/>
                      <a:pt x="260" y="23"/>
                    </a:cubicBezTo>
                    <a:cubicBezTo>
                      <a:pt x="39" y="40"/>
                      <a:pt x="0" y="201"/>
                      <a:pt x="8" y="439"/>
                    </a:cubicBezTo>
                    <a:cubicBezTo>
                      <a:pt x="12" y="559"/>
                      <a:pt x="40" y="658"/>
                      <a:pt x="100" y="715"/>
                    </a:cubicBezTo>
                    <a:cubicBezTo>
                      <a:pt x="156" y="768"/>
                      <a:pt x="292" y="799"/>
                      <a:pt x="388" y="747"/>
                    </a:cubicBezTo>
                    <a:cubicBezTo>
                      <a:pt x="541" y="665"/>
                      <a:pt x="568" y="367"/>
                      <a:pt x="408" y="263"/>
                    </a:cubicBezTo>
                    <a:cubicBezTo>
                      <a:pt x="354" y="228"/>
                      <a:pt x="246" y="206"/>
                      <a:pt x="164" y="251"/>
                    </a:cubicBezTo>
                    <a:cubicBezTo>
                      <a:pt x="131" y="270"/>
                      <a:pt x="118" y="292"/>
                      <a:pt x="84" y="323"/>
                    </a:cubicBezTo>
                    <a:cubicBezTo>
                      <a:pt x="95" y="231"/>
                      <a:pt x="96" y="181"/>
                      <a:pt x="148" y="143"/>
                    </a:cubicBezTo>
                    <a:cubicBezTo>
                      <a:pt x="254" y="66"/>
                      <a:pt x="517" y="178"/>
                      <a:pt x="504" y="7"/>
                    </a:cubicBezTo>
                    <a:cubicBezTo>
                      <a:pt x="478" y="8"/>
                      <a:pt x="460" y="0"/>
                      <a:pt x="432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5002045-1771-4D1D-8D2C-D7983CF551F5}"/>
                </a:ext>
              </a:extLst>
            </p:cNvPr>
            <p:cNvGrpSpPr/>
            <p:nvPr/>
          </p:nvGrpSpPr>
          <p:grpSpPr bwMode="black">
            <a:xfrm>
              <a:off x="7952417" y="5217856"/>
              <a:ext cx="661304" cy="239594"/>
              <a:chOff x="11218145" y="6191686"/>
              <a:chExt cx="663815" cy="248839"/>
            </a:xfrm>
            <a:grpFill/>
            <a:effectLst/>
          </p:grpSpPr>
          <p:sp>
            <p:nvSpPr>
              <p:cNvPr id="77" name="Freeform 18">
                <a:extLst>
                  <a:ext uri="{FF2B5EF4-FFF2-40B4-BE49-F238E27FC236}">
                    <a16:creationId xmlns:a16="http://schemas.microsoft.com/office/drawing/2014/main" id="{EF5A3D54-3224-4899-B980-C0EFA5EC4AD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218145" y="6205715"/>
                <a:ext cx="148048" cy="175369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3" y="140"/>
                  </a:cxn>
                  <a:cxn ang="0">
                    <a:pos x="141" y="173"/>
                  </a:cxn>
                  <a:cxn ang="0">
                    <a:pos x="106" y="194"/>
                  </a:cxn>
                  <a:cxn ang="0">
                    <a:pos x="6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5" y="99"/>
                  </a:cxn>
                  <a:cxn ang="0">
                    <a:pos x="130" y="69"/>
                  </a:cxn>
                  <a:cxn ang="0">
                    <a:pos x="116" y="47"/>
                  </a:cxn>
                  <a:cxn ang="0">
                    <a:pos x="93" y="33"/>
                  </a:cxn>
                  <a:cxn ang="0">
                    <a:pos x="61" y="29"/>
                  </a:cxn>
                  <a:cxn ang="0">
                    <a:pos x="34" y="29"/>
                  </a:cxn>
                  <a:cxn ang="0">
                    <a:pos x="34" y="172"/>
                  </a:cxn>
                  <a:cxn ang="0">
                    <a:pos x="61" y="172"/>
                  </a:cxn>
                  <a:cxn ang="0">
                    <a:pos x="93" y="167"/>
                  </a:cxn>
                  <a:cxn ang="0">
                    <a:pos x="116" y="152"/>
                  </a:cxn>
                  <a:cxn ang="0">
                    <a:pos x="130" y="129"/>
                  </a:cxn>
                  <a:cxn ang="0">
                    <a:pos x="135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1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8" name="Freeform 19">
                <a:extLst>
                  <a:ext uri="{FF2B5EF4-FFF2-40B4-BE49-F238E27FC236}">
                    <a16:creationId xmlns:a16="http://schemas.microsoft.com/office/drawing/2014/main" id="{EF540056-8269-46B5-A3AC-2E93603C841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382068" y="6191686"/>
                <a:ext cx="114451" cy="192721"/>
              </a:xfrm>
              <a:custGeom>
                <a:avLst/>
                <a:gdLst/>
                <a:ahLst/>
                <a:cxnLst>
                  <a:cxn ang="0">
                    <a:pos x="33" y="155"/>
                  </a:cxn>
                  <a:cxn ang="0">
                    <a:pos x="45" y="185"/>
                  </a:cxn>
                  <a:cxn ang="0">
                    <a:pos x="76" y="195"/>
                  </a:cxn>
                  <a:cxn ang="0">
                    <a:pos x="100" y="191"/>
                  </a:cxn>
                  <a:cxn ang="0">
                    <a:pos x="119" y="181"/>
                  </a:cxn>
                  <a:cxn ang="0">
                    <a:pos x="119" y="209"/>
                  </a:cxn>
                  <a:cxn ang="0">
                    <a:pos x="112" y="213"/>
                  </a:cxn>
                  <a:cxn ang="0">
                    <a:pos x="100" y="216"/>
                  </a:cxn>
                  <a:cxn ang="0">
                    <a:pos x="86" y="219"/>
                  </a:cxn>
                  <a:cxn ang="0">
                    <a:pos x="68" y="221"/>
                  </a:cxn>
                  <a:cxn ang="0">
                    <a:pos x="40" y="216"/>
                  </a:cxn>
                  <a:cxn ang="0">
                    <a:pos x="18" y="202"/>
                  </a:cxn>
                  <a:cxn ang="0">
                    <a:pos x="4" y="178"/>
                  </a:cxn>
                  <a:cxn ang="0">
                    <a:pos x="0" y="147"/>
                  </a:cxn>
                  <a:cxn ang="0">
                    <a:pos x="6" y="112"/>
                  </a:cxn>
                  <a:cxn ang="0">
                    <a:pos x="22" y="88"/>
                  </a:cxn>
                  <a:cxn ang="0">
                    <a:pos x="44" y="74"/>
                  </a:cxn>
                  <a:cxn ang="0">
                    <a:pos x="68" y="70"/>
                  </a:cxn>
                  <a:cxn ang="0">
                    <a:pos x="95" y="75"/>
                  </a:cxn>
                  <a:cxn ang="0">
                    <a:pos x="115" y="89"/>
                  </a:cxn>
                  <a:cxn ang="0">
                    <a:pos x="127" y="111"/>
                  </a:cxn>
                  <a:cxn ang="0">
                    <a:pos x="131" y="139"/>
                  </a:cxn>
                  <a:cxn ang="0">
                    <a:pos x="131" y="155"/>
                  </a:cxn>
                  <a:cxn ang="0">
                    <a:pos x="33" y="155"/>
                  </a:cxn>
                  <a:cxn ang="0">
                    <a:pos x="83" y="46"/>
                  </a:cxn>
                  <a:cxn ang="0">
                    <a:pos x="55" y="46"/>
                  </a:cxn>
                  <a:cxn ang="0">
                    <a:pos x="24" y="0"/>
                  </a:cxn>
                  <a:cxn ang="0">
                    <a:pos x="46" y="0"/>
                  </a:cxn>
                  <a:cxn ang="0">
                    <a:pos x="69" y="30"/>
                  </a:cxn>
                  <a:cxn ang="0">
                    <a:pos x="92" y="0"/>
                  </a:cxn>
                  <a:cxn ang="0">
                    <a:pos x="114" y="0"/>
                  </a:cxn>
                  <a:cxn ang="0">
                    <a:pos x="83" y="46"/>
                  </a:cxn>
                  <a:cxn ang="0">
                    <a:pos x="97" y="116"/>
                  </a:cxn>
                  <a:cxn ang="0">
                    <a:pos x="91" y="105"/>
                  </a:cxn>
                  <a:cxn ang="0">
                    <a:pos x="82" y="98"/>
                  </a:cxn>
                  <a:cxn ang="0">
                    <a:pos x="68" y="95"/>
                  </a:cxn>
                  <a:cxn ang="0">
                    <a:pos x="56" y="98"/>
                  </a:cxn>
                  <a:cxn ang="0">
                    <a:pos x="45" y="105"/>
                  </a:cxn>
                  <a:cxn ang="0">
                    <a:pos x="37" y="116"/>
                  </a:cxn>
                  <a:cxn ang="0">
                    <a:pos x="33" y="130"/>
                  </a:cxn>
                  <a:cxn ang="0">
                    <a:pos x="98" y="130"/>
                  </a:cxn>
                  <a:cxn ang="0">
                    <a:pos x="97" y="116"/>
                  </a:cxn>
                </a:cxnLst>
                <a:rect l="0" t="0" r="r" b="b"/>
                <a:pathLst>
                  <a:path w="131" h="221">
                    <a:moveTo>
                      <a:pt x="33" y="155"/>
                    </a:moveTo>
                    <a:cubicBezTo>
                      <a:pt x="33" y="168"/>
                      <a:pt x="38" y="178"/>
                      <a:pt x="45" y="185"/>
                    </a:cubicBezTo>
                    <a:cubicBezTo>
                      <a:pt x="52" y="192"/>
                      <a:pt x="63" y="195"/>
                      <a:pt x="76" y="195"/>
                    </a:cubicBezTo>
                    <a:cubicBezTo>
                      <a:pt x="84" y="195"/>
                      <a:pt x="92" y="194"/>
                      <a:pt x="100" y="191"/>
                    </a:cubicBezTo>
                    <a:cubicBezTo>
                      <a:pt x="107" y="189"/>
                      <a:pt x="114" y="185"/>
                      <a:pt x="119" y="181"/>
                    </a:cubicBezTo>
                    <a:cubicBezTo>
                      <a:pt x="119" y="209"/>
                      <a:pt x="119" y="209"/>
                      <a:pt x="119" y="209"/>
                    </a:cubicBezTo>
                    <a:cubicBezTo>
                      <a:pt x="117" y="210"/>
                      <a:pt x="115" y="211"/>
                      <a:pt x="112" y="213"/>
                    </a:cubicBezTo>
                    <a:cubicBezTo>
                      <a:pt x="108" y="214"/>
                      <a:pt x="105" y="215"/>
                      <a:pt x="100" y="216"/>
                    </a:cubicBezTo>
                    <a:cubicBezTo>
                      <a:pt x="96" y="218"/>
                      <a:pt x="91" y="219"/>
                      <a:pt x="86" y="219"/>
                    </a:cubicBezTo>
                    <a:cubicBezTo>
                      <a:pt x="80" y="220"/>
                      <a:pt x="74" y="221"/>
                      <a:pt x="68" y="221"/>
                    </a:cubicBezTo>
                    <a:cubicBezTo>
                      <a:pt x="58" y="221"/>
                      <a:pt x="48" y="219"/>
                      <a:pt x="40" y="216"/>
                    </a:cubicBezTo>
                    <a:cubicBezTo>
                      <a:pt x="31" y="213"/>
                      <a:pt x="24" y="208"/>
                      <a:pt x="18" y="202"/>
                    </a:cubicBezTo>
                    <a:cubicBezTo>
                      <a:pt x="12" y="195"/>
                      <a:pt x="8" y="188"/>
                      <a:pt x="4" y="178"/>
                    </a:cubicBezTo>
                    <a:cubicBezTo>
                      <a:pt x="1" y="169"/>
                      <a:pt x="0" y="159"/>
                      <a:pt x="0" y="147"/>
                    </a:cubicBezTo>
                    <a:cubicBezTo>
                      <a:pt x="0" y="133"/>
                      <a:pt x="2" y="122"/>
                      <a:pt x="6" y="112"/>
                    </a:cubicBezTo>
                    <a:cubicBezTo>
                      <a:pt x="10" y="103"/>
                      <a:pt x="15" y="95"/>
                      <a:pt x="22" y="88"/>
                    </a:cubicBezTo>
                    <a:cubicBezTo>
                      <a:pt x="28" y="82"/>
                      <a:pt x="35" y="77"/>
                      <a:pt x="44" y="74"/>
                    </a:cubicBezTo>
                    <a:cubicBezTo>
                      <a:pt x="52" y="71"/>
                      <a:pt x="60" y="70"/>
                      <a:pt x="68" y="70"/>
                    </a:cubicBezTo>
                    <a:cubicBezTo>
                      <a:pt x="78" y="70"/>
                      <a:pt x="88" y="72"/>
                      <a:pt x="95" y="75"/>
                    </a:cubicBezTo>
                    <a:cubicBezTo>
                      <a:pt x="103" y="78"/>
                      <a:pt x="110" y="83"/>
                      <a:pt x="115" y="89"/>
                    </a:cubicBezTo>
                    <a:cubicBezTo>
                      <a:pt x="120" y="95"/>
                      <a:pt x="124" y="102"/>
                      <a:pt x="127" y="111"/>
                    </a:cubicBezTo>
                    <a:cubicBezTo>
                      <a:pt x="129" y="119"/>
                      <a:pt x="131" y="129"/>
                      <a:pt x="131" y="139"/>
                    </a:cubicBezTo>
                    <a:cubicBezTo>
                      <a:pt x="131" y="155"/>
                      <a:pt x="131" y="155"/>
                      <a:pt x="131" y="155"/>
                    </a:cubicBezTo>
                    <a:lnTo>
                      <a:pt x="33" y="155"/>
                    </a:lnTo>
                    <a:close/>
                    <a:moveTo>
                      <a:pt x="83" y="46"/>
                    </a:moveTo>
                    <a:cubicBezTo>
                      <a:pt x="55" y="46"/>
                      <a:pt x="55" y="46"/>
                      <a:pt x="55" y="46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3" y="46"/>
                    </a:lnTo>
                    <a:close/>
                    <a:moveTo>
                      <a:pt x="97" y="116"/>
                    </a:moveTo>
                    <a:cubicBezTo>
                      <a:pt x="96" y="112"/>
                      <a:pt x="94" y="108"/>
                      <a:pt x="91" y="105"/>
                    </a:cubicBezTo>
                    <a:cubicBezTo>
                      <a:pt x="89" y="102"/>
                      <a:pt x="86" y="100"/>
                      <a:pt x="82" y="98"/>
                    </a:cubicBezTo>
                    <a:cubicBezTo>
                      <a:pt x="78" y="96"/>
                      <a:pt x="73" y="95"/>
                      <a:pt x="68" y="95"/>
                    </a:cubicBezTo>
                    <a:cubicBezTo>
                      <a:pt x="64" y="95"/>
                      <a:pt x="59" y="96"/>
                      <a:pt x="56" y="98"/>
                    </a:cubicBezTo>
                    <a:cubicBezTo>
                      <a:pt x="52" y="99"/>
                      <a:pt x="48" y="102"/>
                      <a:pt x="45" y="105"/>
                    </a:cubicBezTo>
                    <a:cubicBezTo>
                      <a:pt x="42" y="108"/>
                      <a:pt x="39" y="112"/>
                      <a:pt x="37" y="116"/>
                    </a:cubicBezTo>
                    <a:cubicBezTo>
                      <a:pt x="35" y="120"/>
                      <a:pt x="34" y="125"/>
                      <a:pt x="33" y="130"/>
                    </a:cubicBezTo>
                    <a:cubicBezTo>
                      <a:pt x="98" y="130"/>
                      <a:pt x="98" y="130"/>
                      <a:pt x="98" y="130"/>
                    </a:cubicBezTo>
                    <a:cubicBezTo>
                      <a:pt x="98" y="125"/>
                      <a:pt x="98" y="121"/>
                      <a:pt x="97" y="1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9" name="Freeform 20">
                <a:extLst>
                  <a:ext uri="{FF2B5EF4-FFF2-40B4-BE49-F238E27FC236}">
                    <a16:creationId xmlns:a16="http://schemas.microsoft.com/office/drawing/2014/main" id="{AF40F847-3C09-4586-B2CD-028720A168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1518302" y="6195378"/>
                <a:ext cx="114820" cy="18570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0" name="Freeform 21">
                <a:extLst>
                  <a:ext uri="{FF2B5EF4-FFF2-40B4-BE49-F238E27FC236}">
                    <a16:creationId xmlns:a16="http://schemas.microsoft.com/office/drawing/2014/main" id="{70463586-788D-417E-854C-F599BEC6EF5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1643828" y="6255557"/>
                <a:ext cx="111497" cy="128850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1" name="Freeform 22">
                <a:extLst>
                  <a:ext uri="{FF2B5EF4-FFF2-40B4-BE49-F238E27FC236}">
                    <a16:creationId xmlns:a16="http://schemas.microsoft.com/office/drawing/2014/main" id="{AFAB51AF-D718-443C-967A-AEFD2910001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749418" y="6194270"/>
                <a:ext cx="70517" cy="246255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19" y="282"/>
                  </a:cxn>
                  <a:cxn ang="0">
                    <a:pos x="14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8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7" y="70"/>
                  </a:cxn>
                  <a:cxn ang="0">
                    <a:pos x="77" y="209"/>
                  </a:cxn>
                  <a:cxn ang="0">
                    <a:pos x="74" y="238"/>
                  </a:cxn>
                  <a:cxn ang="0">
                    <a:pos x="81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69" y="37"/>
                  </a:cxn>
                  <a:cxn ang="0">
                    <a:pos x="61" y="38"/>
                  </a:cxn>
                  <a:cxn ang="0">
                    <a:pos x="53" y="37"/>
                  </a:cxn>
                  <a:cxn ang="0">
                    <a:pos x="47" y="33"/>
                  </a:cxn>
                  <a:cxn ang="0">
                    <a:pos x="43" y="27"/>
                  </a:cxn>
                  <a:cxn ang="0">
                    <a:pos x="42" y="20"/>
                  </a:cxn>
                  <a:cxn ang="0">
                    <a:pos x="43" y="12"/>
                  </a:cxn>
                  <a:cxn ang="0">
                    <a:pos x="47" y="6"/>
                  </a:cxn>
                  <a:cxn ang="0">
                    <a:pos x="54" y="2"/>
                  </a:cxn>
                  <a:cxn ang="0">
                    <a:pos x="61" y="0"/>
                  </a:cxn>
                  <a:cxn ang="0">
                    <a:pos x="69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1" y="20"/>
                  </a:cxn>
                </a:cxnLst>
                <a:rect l="0" t="0" r="r" b="b"/>
                <a:pathLst>
                  <a:path w="81" h="282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2" name="Freeform 23">
                <a:extLst>
                  <a:ext uri="{FF2B5EF4-FFF2-40B4-BE49-F238E27FC236}">
                    <a16:creationId xmlns:a16="http://schemas.microsoft.com/office/drawing/2014/main" id="{04E28437-54ED-44DD-90CF-2690874F8EE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846886" y="6194270"/>
                <a:ext cx="35074" cy="186814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476059-AC55-4223-97B4-42865362FCCC}"/>
                </a:ext>
              </a:extLst>
            </p:cNvPr>
            <p:cNvGrpSpPr/>
            <p:nvPr/>
          </p:nvGrpSpPr>
          <p:grpSpPr bwMode="black">
            <a:xfrm>
              <a:off x="4812020" y="5206181"/>
              <a:ext cx="838328" cy="251295"/>
              <a:chOff x="1471737" y="6192453"/>
              <a:chExt cx="841520" cy="260991"/>
            </a:xfrm>
            <a:grpFill/>
            <a:effectLst/>
          </p:grpSpPr>
          <p:sp>
            <p:nvSpPr>
              <p:cNvPr id="70" name="Freeform 20">
                <a:extLst>
                  <a:ext uri="{FF2B5EF4-FFF2-40B4-BE49-F238E27FC236}">
                    <a16:creationId xmlns:a16="http://schemas.microsoft.com/office/drawing/2014/main" id="{2BB2D645-43A5-4000-A5B7-3667FC20301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471737" y="6192453"/>
                <a:ext cx="132645" cy="207734"/>
              </a:xfrm>
              <a:custGeom>
                <a:avLst/>
                <a:gdLst/>
                <a:ahLst/>
                <a:cxnLst>
                  <a:cxn ang="0">
                    <a:pos x="170" y="163"/>
                  </a:cxn>
                  <a:cxn ang="0">
                    <a:pos x="162" y="205"/>
                  </a:cxn>
                  <a:cxn ang="0">
                    <a:pos x="140" y="238"/>
                  </a:cxn>
                  <a:cxn ang="0">
                    <a:pos x="105" y="259"/>
                  </a:cxn>
                  <a:cxn ang="0">
                    <a:pos x="60" y="266"/>
                  </a:cxn>
                  <a:cxn ang="0">
                    <a:pos x="0" y="266"/>
                  </a:cxn>
                  <a:cxn ang="0">
                    <a:pos x="0" y="65"/>
                  </a:cxn>
                  <a:cxn ang="0">
                    <a:pos x="62" y="65"/>
                  </a:cxn>
                  <a:cxn ang="0">
                    <a:pos x="143" y="90"/>
                  </a:cxn>
                  <a:cxn ang="0">
                    <a:pos x="170" y="163"/>
                  </a:cxn>
                  <a:cxn ang="0">
                    <a:pos x="84" y="46"/>
                  </a:cxn>
                  <a:cxn ang="0">
                    <a:pos x="56" y="46"/>
                  </a:cxn>
                  <a:cxn ang="0">
                    <a:pos x="25" y="0"/>
                  </a:cxn>
                  <a:cxn ang="0">
                    <a:pos x="46" y="0"/>
                  </a:cxn>
                  <a:cxn ang="0">
                    <a:pos x="70" y="30"/>
                  </a:cxn>
                  <a:cxn ang="0">
                    <a:pos x="92" y="0"/>
                  </a:cxn>
                  <a:cxn ang="0">
                    <a:pos x="114" y="0"/>
                  </a:cxn>
                  <a:cxn ang="0">
                    <a:pos x="84" y="46"/>
                  </a:cxn>
                  <a:cxn ang="0">
                    <a:pos x="134" y="164"/>
                  </a:cxn>
                  <a:cxn ang="0">
                    <a:pos x="129" y="134"/>
                  </a:cxn>
                  <a:cxn ang="0">
                    <a:pos x="115" y="112"/>
                  </a:cxn>
                  <a:cxn ang="0">
                    <a:pos x="92" y="98"/>
                  </a:cxn>
                  <a:cxn ang="0">
                    <a:pos x="60" y="94"/>
                  </a:cxn>
                  <a:cxn ang="0">
                    <a:pos x="33" y="94"/>
                  </a:cxn>
                  <a:cxn ang="0">
                    <a:pos x="33" y="237"/>
                  </a:cxn>
                  <a:cxn ang="0">
                    <a:pos x="60" y="237"/>
                  </a:cxn>
                  <a:cxn ang="0">
                    <a:pos x="92" y="232"/>
                  </a:cxn>
                  <a:cxn ang="0">
                    <a:pos x="115" y="217"/>
                  </a:cxn>
                  <a:cxn ang="0">
                    <a:pos x="129" y="194"/>
                  </a:cxn>
                  <a:cxn ang="0">
                    <a:pos x="134" y="164"/>
                  </a:cxn>
                </a:cxnLst>
                <a:rect l="0" t="0" r="r" b="b"/>
                <a:pathLst>
                  <a:path w="170" h="266">
                    <a:moveTo>
                      <a:pt x="170" y="163"/>
                    </a:moveTo>
                    <a:cubicBezTo>
                      <a:pt x="170" y="178"/>
                      <a:pt x="167" y="193"/>
                      <a:pt x="162" y="205"/>
                    </a:cubicBezTo>
                    <a:cubicBezTo>
                      <a:pt x="157" y="218"/>
                      <a:pt x="149" y="229"/>
                      <a:pt x="140" y="238"/>
                    </a:cubicBezTo>
                    <a:cubicBezTo>
                      <a:pt x="130" y="247"/>
                      <a:pt x="119" y="254"/>
                      <a:pt x="105" y="259"/>
                    </a:cubicBezTo>
                    <a:cubicBezTo>
                      <a:pt x="92" y="264"/>
                      <a:pt x="77" y="266"/>
                      <a:pt x="60" y="266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98" y="65"/>
                      <a:pt x="125" y="73"/>
                      <a:pt x="143" y="90"/>
                    </a:cubicBezTo>
                    <a:cubicBezTo>
                      <a:pt x="161" y="106"/>
                      <a:pt x="170" y="131"/>
                      <a:pt x="170" y="163"/>
                    </a:cubicBezTo>
                    <a:close/>
                    <a:moveTo>
                      <a:pt x="84" y="46"/>
                    </a:moveTo>
                    <a:cubicBezTo>
                      <a:pt x="56" y="46"/>
                      <a:pt x="56" y="46"/>
                      <a:pt x="56" y="46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4" y="46"/>
                    </a:lnTo>
                    <a:close/>
                    <a:moveTo>
                      <a:pt x="134" y="164"/>
                    </a:moveTo>
                    <a:cubicBezTo>
                      <a:pt x="134" y="152"/>
                      <a:pt x="133" y="142"/>
                      <a:pt x="129" y="134"/>
                    </a:cubicBezTo>
                    <a:cubicBezTo>
                      <a:pt x="126" y="125"/>
                      <a:pt x="122" y="118"/>
                      <a:pt x="115" y="112"/>
                    </a:cubicBezTo>
                    <a:cubicBezTo>
                      <a:pt x="109" y="106"/>
                      <a:pt x="101" y="101"/>
                      <a:pt x="92" y="98"/>
                    </a:cubicBezTo>
                    <a:cubicBezTo>
                      <a:pt x="83" y="95"/>
                      <a:pt x="72" y="94"/>
                      <a:pt x="60" y="94"/>
                    </a:cubicBezTo>
                    <a:cubicBezTo>
                      <a:pt x="33" y="94"/>
                      <a:pt x="33" y="94"/>
                      <a:pt x="33" y="94"/>
                    </a:cubicBezTo>
                    <a:cubicBezTo>
                      <a:pt x="33" y="237"/>
                      <a:pt x="33" y="237"/>
                      <a:pt x="33" y="237"/>
                    </a:cubicBezTo>
                    <a:cubicBezTo>
                      <a:pt x="60" y="237"/>
                      <a:pt x="60" y="237"/>
                      <a:pt x="60" y="237"/>
                    </a:cubicBezTo>
                    <a:cubicBezTo>
                      <a:pt x="72" y="237"/>
                      <a:pt x="83" y="236"/>
                      <a:pt x="92" y="232"/>
                    </a:cubicBezTo>
                    <a:cubicBezTo>
                      <a:pt x="101" y="229"/>
                      <a:pt x="109" y="224"/>
                      <a:pt x="115" y="217"/>
                    </a:cubicBezTo>
                    <a:cubicBezTo>
                      <a:pt x="121" y="211"/>
                      <a:pt x="126" y="203"/>
                      <a:pt x="129" y="194"/>
                    </a:cubicBezTo>
                    <a:cubicBezTo>
                      <a:pt x="133" y="185"/>
                      <a:pt x="134" y="175"/>
                      <a:pt x="134" y="1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1" name="Freeform 21">
                <a:extLst>
                  <a:ext uri="{FF2B5EF4-FFF2-40B4-BE49-F238E27FC236}">
                    <a16:creationId xmlns:a16="http://schemas.microsoft.com/office/drawing/2014/main" id="{3F171050-3AD5-4D65-BD6D-432C2E46F92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616291" y="6285404"/>
                <a:ext cx="94274" cy="117760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2" name="Freeform 22">
                <a:extLst>
                  <a:ext uri="{FF2B5EF4-FFF2-40B4-BE49-F238E27FC236}">
                    <a16:creationId xmlns:a16="http://schemas.microsoft.com/office/drawing/2014/main" id="{37F383F0-AA9B-48DA-BC86-E99CAF67D44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735043" y="6233801"/>
                <a:ext cx="102875" cy="16638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3" name="Freeform 23">
                <a:extLst>
                  <a:ext uri="{FF2B5EF4-FFF2-40B4-BE49-F238E27FC236}">
                    <a16:creationId xmlns:a16="http://schemas.microsoft.com/office/drawing/2014/main" id="{401A47ED-830F-4979-A7F2-40E26E3E76E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847510" y="6287720"/>
                <a:ext cx="99897" cy="115445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4" name="Freeform 24">
                <a:extLst>
                  <a:ext uri="{FF2B5EF4-FFF2-40B4-BE49-F238E27FC236}">
                    <a16:creationId xmlns:a16="http://schemas.microsoft.com/office/drawing/2014/main" id="{D1F03DBB-CE57-4CEC-BC37-93F7538DB23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942115" y="6232809"/>
                <a:ext cx="63180" cy="220635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19" y="282"/>
                  </a:cxn>
                  <a:cxn ang="0">
                    <a:pos x="14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8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7" y="70"/>
                  </a:cxn>
                  <a:cxn ang="0">
                    <a:pos x="77" y="209"/>
                  </a:cxn>
                  <a:cxn ang="0">
                    <a:pos x="74" y="238"/>
                  </a:cxn>
                  <a:cxn ang="0">
                    <a:pos x="81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69" y="37"/>
                  </a:cxn>
                  <a:cxn ang="0">
                    <a:pos x="61" y="38"/>
                  </a:cxn>
                  <a:cxn ang="0">
                    <a:pos x="53" y="37"/>
                  </a:cxn>
                  <a:cxn ang="0">
                    <a:pos x="47" y="33"/>
                  </a:cxn>
                  <a:cxn ang="0">
                    <a:pos x="43" y="27"/>
                  </a:cxn>
                  <a:cxn ang="0">
                    <a:pos x="42" y="20"/>
                  </a:cxn>
                  <a:cxn ang="0">
                    <a:pos x="43" y="12"/>
                  </a:cxn>
                  <a:cxn ang="0">
                    <a:pos x="47" y="6"/>
                  </a:cxn>
                  <a:cxn ang="0">
                    <a:pos x="54" y="2"/>
                  </a:cxn>
                  <a:cxn ang="0">
                    <a:pos x="61" y="0"/>
                  </a:cxn>
                  <a:cxn ang="0">
                    <a:pos x="69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1" y="20"/>
                  </a:cxn>
                </a:cxnLst>
                <a:rect l="0" t="0" r="r" b="b"/>
                <a:pathLst>
                  <a:path w="81" h="282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5" name="Freeform 25">
                <a:extLst>
                  <a:ext uri="{FF2B5EF4-FFF2-40B4-BE49-F238E27FC236}">
                    <a16:creationId xmlns:a16="http://schemas.microsoft.com/office/drawing/2014/main" id="{280D529B-F3DB-4479-9183-96C5795738C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024150" y="6285404"/>
                <a:ext cx="102213" cy="117760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9"/>
                  </a:cxn>
                  <a:cxn ang="0">
                    <a:pos x="112" y="143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4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8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8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4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8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29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59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8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6" name="Freeform 26">
                <a:extLst>
                  <a:ext uri="{FF2B5EF4-FFF2-40B4-BE49-F238E27FC236}">
                    <a16:creationId xmlns:a16="http://schemas.microsoft.com/office/drawing/2014/main" id="{75E2C234-79CD-43C7-90BE-45D87D0E881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145879" y="6285404"/>
                <a:ext cx="167378" cy="114783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30"/>
                  </a:cxn>
                  <a:cxn ang="0">
                    <a:pos x="132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7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2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8" y="41"/>
                      <a:pt x="36" y="45"/>
                      <a:pt x="35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7421FD2-5220-4C1D-94E8-C967ABD1F3A2}"/>
                </a:ext>
              </a:extLst>
            </p:cNvPr>
            <p:cNvGrpSpPr/>
            <p:nvPr/>
          </p:nvGrpSpPr>
          <p:grpSpPr bwMode="black">
            <a:xfrm>
              <a:off x="8172356" y="2514540"/>
              <a:ext cx="556544" cy="346672"/>
              <a:chOff x="2481885" y="4360116"/>
              <a:chExt cx="558662" cy="360056"/>
            </a:xfrm>
            <a:grpFill/>
            <a:effectLst/>
          </p:grpSpPr>
          <p:sp>
            <p:nvSpPr>
              <p:cNvPr id="63" name="Freeform 21">
                <a:extLst>
                  <a:ext uri="{FF2B5EF4-FFF2-40B4-BE49-F238E27FC236}">
                    <a16:creationId xmlns:a16="http://schemas.microsoft.com/office/drawing/2014/main" id="{18A2BCD3-9260-455E-BF57-6C70D6BC356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1885" y="4360116"/>
                <a:ext cx="57060" cy="32954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9" y="7"/>
                  </a:cxn>
                  <a:cxn ang="0">
                    <a:pos x="0" y="63"/>
                  </a:cxn>
                  <a:cxn ang="0">
                    <a:pos x="105" y="0"/>
                  </a:cxn>
                </a:cxnLst>
                <a:rect l="0" t="0" r="r" b="b"/>
                <a:pathLst>
                  <a:path w="109" h="63">
                    <a:moveTo>
                      <a:pt x="105" y="0"/>
                    </a:moveTo>
                    <a:cubicBezTo>
                      <a:pt x="109" y="3"/>
                      <a:pt x="107" y="0"/>
                      <a:pt x="109" y="7"/>
                    </a:cubicBezTo>
                    <a:cubicBezTo>
                      <a:pt x="86" y="35"/>
                      <a:pt x="38" y="52"/>
                      <a:pt x="0" y="63"/>
                    </a:cubicBezTo>
                    <a:cubicBezTo>
                      <a:pt x="7" y="20"/>
                      <a:pt x="73" y="19"/>
                      <a:pt x="10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4" name="Freeform 22">
                <a:extLst>
                  <a:ext uri="{FF2B5EF4-FFF2-40B4-BE49-F238E27FC236}">
                    <a16:creationId xmlns:a16="http://schemas.microsoft.com/office/drawing/2014/main" id="{F4D0188B-1253-4A2C-A021-82367B6C297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1885" y="4385108"/>
                <a:ext cx="57503" cy="34059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7" y="13"/>
                  </a:cxn>
                  <a:cxn ang="0">
                    <a:pos x="0" y="65"/>
                  </a:cxn>
                  <a:cxn ang="0">
                    <a:pos x="105" y="0"/>
                  </a:cxn>
                </a:cxnLst>
                <a:rect l="0" t="0" r="r" b="b"/>
                <a:pathLst>
                  <a:path w="110" h="65">
                    <a:moveTo>
                      <a:pt x="105" y="0"/>
                    </a:moveTo>
                    <a:cubicBezTo>
                      <a:pt x="110" y="4"/>
                      <a:pt x="110" y="7"/>
                      <a:pt x="107" y="13"/>
                    </a:cubicBezTo>
                    <a:cubicBezTo>
                      <a:pt x="94" y="38"/>
                      <a:pt x="29" y="57"/>
                      <a:pt x="0" y="65"/>
                    </a:cubicBezTo>
                    <a:cubicBezTo>
                      <a:pt x="8" y="21"/>
                      <a:pt x="74" y="21"/>
                      <a:pt x="10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5" name="Freeform 23">
                <a:extLst>
                  <a:ext uri="{FF2B5EF4-FFF2-40B4-BE49-F238E27FC236}">
                    <a16:creationId xmlns:a16="http://schemas.microsoft.com/office/drawing/2014/main" id="{09351C8D-42FE-41CC-A586-E1ACE07F292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500684" y="4428013"/>
                <a:ext cx="38704" cy="210991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42" y="94"/>
                  </a:cxn>
                  <a:cxn ang="0">
                    <a:pos x="62" y="334"/>
                  </a:cxn>
                  <a:cxn ang="0">
                    <a:pos x="33" y="403"/>
                  </a:cxn>
                  <a:cxn ang="0">
                    <a:pos x="25" y="402"/>
                  </a:cxn>
                  <a:cxn ang="0">
                    <a:pos x="14" y="167"/>
                  </a:cxn>
                  <a:cxn ang="0">
                    <a:pos x="0" y="58"/>
                  </a:cxn>
                  <a:cxn ang="0">
                    <a:pos x="29" y="0"/>
                  </a:cxn>
                </a:cxnLst>
                <a:rect l="0" t="0" r="r" b="b"/>
                <a:pathLst>
                  <a:path w="74" h="403">
                    <a:moveTo>
                      <a:pt x="29" y="0"/>
                    </a:moveTo>
                    <a:cubicBezTo>
                      <a:pt x="33" y="32"/>
                      <a:pt x="38" y="63"/>
                      <a:pt x="42" y="94"/>
                    </a:cubicBezTo>
                    <a:cubicBezTo>
                      <a:pt x="52" y="149"/>
                      <a:pt x="74" y="272"/>
                      <a:pt x="62" y="334"/>
                    </a:cubicBezTo>
                    <a:cubicBezTo>
                      <a:pt x="56" y="362"/>
                      <a:pt x="41" y="380"/>
                      <a:pt x="33" y="403"/>
                    </a:cubicBezTo>
                    <a:cubicBezTo>
                      <a:pt x="30" y="403"/>
                      <a:pt x="28" y="402"/>
                      <a:pt x="25" y="402"/>
                    </a:cubicBezTo>
                    <a:cubicBezTo>
                      <a:pt x="29" y="321"/>
                      <a:pt x="26" y="241"/>
                      <a:pt x="14" y="167"/>
                    </a:cubicBezTo>
                    <a:cubicBezTo>
                      <a:pt x="9" y="131"/>
                      <a:pt x="5" y="94"/>
                      <a:pt x="0" y="58"/>
                    </a:cubicBezTo>
                    <a:cubicBezTo>
                      <a:pt x="10" y="39"/>
                      <a:pt x="19" y="19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6" name="Freeform 24">
                <a:extLst>
                  <a:ext uri="{FF2B5EF4-FFF2-40B4-BE49-F238E27FC236}">
                    <a16:creationId xmlns:a16="http://schemas.microsoft.com/office/drawing/2014/main" id="{720FDB7C-7992-4457-B0B3-8F50C4E942D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559956" y="4430225"/>
                <a:ext cx="480591" cy="289947"/>
              </a:xfrm>
              <a:custGeom>
                <a:avLst/>
                <a:gdLst/>
                <a:ahLst/>
                <a:cxnLst>
                  <a:cxn ang="0">
                    <a:pos x="912" y="390"/>
                  </a:cxn>
                  <a:cxn ang="0">
                    <a:pos x="824" y="369"/>
                  </a:cxn>
                  <a:cxn ang="0">
                    <a:pos x="670" y="371"/>
                  </a:cxn>
                  <a:cxn ang="0">
                    <a:pos x="298" y="390"/>
                  </a:cxn>
                  <a:cxn ang="0">
                    <a:pos x="156" y="545"/>
                  </a:cxn>
                  <a:cxn ang="0">
                    <a:pos x="52" y="526"/>
                  </a:cxn>
                  <a:cxn ang="0">
                    <a:pos x="0" y="505"/>
                  </a:cxn>
                  <a:cxn ang="0">
                    <a:pos x="4" y="493"/>
                  </a:cxn>
                  <a:cxn ang="0">
                    <a:pos x="275" y="369"/>
                  </a:cxn>
                  <a:cxn ang="0">
                    <a:pos x="227" y="252"/>
                  </a:cxn>
                  <a:cxn ang="0">
                    <a:pos x="246" y="202"/>
                  </a:cxn>
                  <a:cxn ang="0">
                    <a:pos x="258" y="211"/>
                  </a:cxn>
                  <a:cxn ang="0">
                    <a:pos x="298" y="334"/>
                  </a:cxn>
                  <a:cxn ang="0">
                    <a:pos x="523" y="334"/>
                  </a:cxn>
                  <a:cxn ang="0">
                    <a:pos x="521" y="328"/>
                  </a:cxn>
                  <a:cxn ang="0">
                    <a:pos x="390" y="221"/>
                  </a:cxn>
                  <a:cxn ang="0">
                    <a:pos x="377" y="225"/>
                  </a:cxn>
                  <a:cxn ang="0">
                    <a:pos x="325" y="181"/>
                  </a:cxn>
                  <a:cxn ang="0">
                    <a:pos x="528" y="0"/>
                  </a:cxn>
                  <a:cxn ang="0">
                    <a:pos x="528" y="56"/>
                  </a:cxn>
                  <a:cxn ang="0">
                    <a:pos x="365" y="121"/>
                  </a:cxn>
                  <a:cxn ang="0">
                    <a:pos x="430" y="181"/>
                  </a:cxn>
                  <a:cxn ang="0">
                    <a:pos x="530" y="284"/>
                  </a:cxn>
                  <a:cxn ang="0">
                    <a:pos x="561" y="334"/>
                  </a:cxn>
                  <a:cxn ang="0">
                    <a:pos x="663" y="242"/>
                  </a:cxn>
                  <a:cxn ang="0">
                    <a:pos x="667" y="244"/>
                  </a:cxn>
                  <a:cxn ang="0">
                    <a:pos x="757" y="334"/>
                  </a:cxn>
                  <a:cxn ang="0">
                    <a:pos x="797" y="328"/>
                  </a:cxn>
                  <a:cxn ang="0">
                    <a:pos x="816" y="242"/>
                  </a:cxn>
                  <a:cxn ang="0">
                    <a:pos x="818" y="246"/>
                  </a:cxn>
                  <a:cxn ang="0">
                    <a:pos x="885" y="332"/>
                  </a:cxn>
                  <a:cxn ang="0">
                    <a:pos x="866" y="257"/>
                  </a:cxn>
                  <a:cxn ang="0">
                    <a:pos x="887" y="221"/>
                  </a:cxn>
                  <a:cxn ang="0">
                    <a:pos x="889" y="221"/>
                  </a:cxn>
                  <a:cxn ang="0">
                    <a:pos x="907" y="254"/>
                  </a:cxn>
                  <a:cxn ang="0">
                    <a:pos x="912" y="390"/>
                  </a:cxn>
                </a:cxnLst>
                <a:rect l="0" t="0" r="r" b="b"/>
                <a:pathLst>
                  <a:path w="919" h="554">
                    <a:moveTo>
                      <a:pt x="912" y="390"/>
                    </a:moveTo>
                    <a:cubicBezTo>
                      <a:pt x="878" y="390"/>
                      <a:pt x="837" y="390"/>
                      <a:pt x="824" y="369"/>
                    </a:cubicBezTo>
                    <a:cubicBezTo>
                      <a:pt x="794" y="405"/>
                      <a:pt x="705" y="389"/>
                      <a:pt x="670" y="371"/>
                    </a:cubicBezTo>
                    <a:cubicBezTo>
                      <a:pt x="608" y="410"/>
                      <a:pt x="398" y="390"/>
                      <a:pt x="298" y="390"/>
                    </a:cubicBezTo>
                    <a:cubicBezTo>
                      <a:pt x="298" y="458"/>
                      <a:pt x="212" y="533"/>
                      <a:pt x="156" y="545"/>
                    </a:cubicBezTo>
                    <a:cubicBezTo>
                      <a:pt x="116" y="554"/>
                      <a:pt x="78" y="536"/>
                      <a:pt x="52" y="526"/>
                    </a:cubicBezTo>
                    <a:cubicBezTo>
                      <a:pt x="35" y="519"/>
                      <a:pt x="18" y="512"/>
                      <a:pt x="0" y="505"/>
                    </a:cubicBezTo>
                    <a:cubicBezTo>
                      <a:pt x="2" y="501"/>
                      <a:pt x="3" y="497"/>
                      <a:pt x="4" y="493"/>
                    </a:cubicBezTo>
                    <a:cubicBezTo>
                      <a:pt x="124" y="533"/>
                      <a:pt x="253" y="464"/>
                      <a:pt x="275" y="369"/>
                    </a:cubicBezTo>
                    <a:cubicBezTo>
                      <a:pt x="287" y="315"/>
                      <a:pt x="246" y="277"/>
                      <a:pt x="227" y="252"/>
                    </a:cubicBezTo>
                    <a:cubicBezTo>
                      <a:pt x="233" y="235"/>
                      <a:pt x="240" y="218"/>
                      <a:pt x="246" y="202"/>
                    </a:cubicBezTo>
                    <a:cubicBezTo>
                      <a:pt x="250" y="205"/>
                      <a:pt x="254" y="208"/>
                      <a:pt x="258" y="211"/>
                    </a:cubicBezTo>
                    <a:cubicBezTo>
                      <a:pt x="277" y="251"/>
                      <a:pt x="298" y="267"/>
                      <a:pt x="298" y="334"/>
                    </a:cubicBezTo>
                    <a:cubicBezTo>
                      <a:pt x="373" y="334"/>
                      <a:pt x="448" y="334"/>
                      <a:pt x="523" y="334"/>
                    </a:cubicBezTo>
                    <a:cubicBezTo>
                      <a:pt x="522" y="332"/>
                      <a:pt x="521" y="330"/>
                      <a:pt x="521" y="328"/>
                    </a:cubicBezTo>
                    <a:cubicBezTo>
                      <a:pt x="480" y="293"/>
                      <a:pt x="449" y="237"/>
                      <a:pt x="390" y="221"/>
                    </a:cubicBezTo>
                    <a:cubicBezTo>
                      <a:pt x="384" y="229"/>
                      <a:pt x="384" y="231"/>
                      <a:pt x="377" y="225"/>
                    </a:cubicBezTo>
                    <a:cubicBezTo>
                      <a:pt x="356" y="216"/>
                      <a:pt x="339" y="196"/>
                      <a:pt x="325" y="181"/>
                    </a:cubicBezTo>
                    <a:cubicBezTo>
                      <a:pt x="324" y="59"/>
                      <a:pt x="436" y="25"/>
                      <a:pt x="528" y="0"/>
                    </a:cubicBezTo>
                    <a:cubicBezTo>
                      <a:pt x="528" y="19"/>
                      <a:pt x="528" y="37"/>
                      <a:pt x="528" y="56"/>
                    </a:cubicBezTo>
                    <a:cubicBezTo>
                      <a:pt x="488" y="65"/>
                      <a:pt x="387" y="95"/>
                      <a:pt x="365" y="121"/>
                    </a:cubicBezTo>
                    <a:cubicBezTo>
                      <a:pt x="371" y="148"/>
                      <a:pt x="411" y="166"/>
                      <a:pt x="430" y="181"/>
                    </a:cubicBezTo>
                    <a:cubicBezTo>
                      <a:pt x="467" y="209"/>
                      <a:pt x="503" y="246"/>
                      <a:pt x="530" y="284"/>
                    </a:cubicBezTo>
                    <a:cubicBezTo>
                      <a:pt x="540" y="301"/>
                      <a:pt x="551" y="318"/>
                      <a:pt x="561" y="334"/>
                    </a:cubicBezTo>
                    <a:cubicBezTo>
                      <a:pt x="684" y="337"/>
                      <a:pt x="635" y="316"/>
                      <a:pt x="663" y="242"/>
                    </a:cubicBezTo>
                    <a:cubicBezTo>
                      <a:pt x="664" y="243"/>
                      <a:pt x="665" y="243"/>
                      <a:pt x="667" y="244"/>
                    </a:cubicBezTo>
                    <a:cubicBezTo>
                      <a:pt x="674" y="294"/>
                      <a:pt x="696" y="334"/>
                      <a:pt x="757" y="334"/>
                    </a:cubicBezTo>
                    <a:cubicBezTo>
                      <a:pt x="772" y="334"/>
                      <a:pt x="788" y="335"/>
                      <a:pt x="797" y="328"/>
                    </a:cubicBezTo>
                    <a:cubicBezTo>
                      <a:pt x="814" y="317"/>
                      <a:pt x="809" y="263"/>
                      <a:pt x="816" y="242"/>
                    </a:cubicBezTo>
                    <a:cubicBezTo>
                      <a:pt x="817" y="243"/>
                      <a:pt x="818" y="245"/>
                      <a:pt x="818" y="246"/>
                    </a:cubicBezTo>
                    <a:cubicBezTo>
                      <a:pt x="831" y="274"/>
                      <a:pt x="834" y="354"/>
                      <a:pt x="885" y="332"/>
                    </a:cubicBezTo>
                    <a:cubicBezTo>
                      <a:pt x="914" y="318"/>
                      <a:pt x="877" y="266"/>
                      <a:pt x="866" y="257"/>
                    </a:cubicBezTo>
                    <a:cubicBezTo>
                      <a:pt x="873" y="245"/>
                      <a:pt x="880" y="233"/>
                      <a:pt x="887" y="221"/>
                    </a:cubicBezTo>
                    <a:cubicBezTo>
                      <a:pt x="888" y="221"/>
                      <a:pt x="889" y="221"/>
                      <a:pt x="889" y="221"/>
                    </a:cubicBezTo>
                    <a:cubicBezTo>
                      <a:pt x="895" y="232"/>
                      <a:pt x="901" y="243"/>
                      <a:pt x="907" y="254"/>
                    </a:cubicBezTo>
                    <a:cubicBezTo>
                      <a:pt x="919" y="288"/>
                      <a:pt x="912" y="346"/>
                      <a:pt x="912" y="3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7" name="Freeform 25">
                <a:extLst>
                  <a:ext uri="{FF2B5EF4-FFF2-40B4-BE49-F238E27FC236}">
                    <a16:creationId xmlns:a16="http://schemas.microsoft.com/office/drawing/2014/main" id="{C89291DA-8DDD-400C-BF04-A6685412707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9648" y="4436418"/>
                <a:ext cx="39146" cy="3826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4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8" name="Freeform 26">
                <a:extLst>
                  <a:ext uri="{FF2B5EF4-FFF2-40B4-BE49-F238E27FC236}">
                    <a16:creationId xmlns:a16="http://schemas.microsoft.com/office/drawing/2014/main" id="{63B53069-EB1D-43AC-9D9E-2A6AAC3E868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81938" y="4466275"/>
                <a:ext cx="39367" cy="3826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9" name="Freeform 27">
                <a:extLst>
                  <a:ext uri="{FF2B5EF4-FFF2-40B4-BE49-F238E27FC236}">
                    <a16:creationId xmlns:a16="http://schemas.microsoft.com/office/drawing/2014/main" id="{48FA19E5-AE65-4A47-A2FC-7C02C85DBD3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3898" y="4481535"/>
                <a:ext cx="39146" cy="3804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225E8A-C962-4379-A15F-B8815C21F2B7}"/>
                </a:ext>
              </a:extLst>
            </p:cNvPr>
            <p:cNvGrpSpPr/>
            <p:nvPr/>
          </p:nvGrpSpPr>
          <p:grpSpPr bwMode="black">
            <a:xfrm>
              <a:off x="9182440" y="2598431"/>
              <a:ext cx="647371" cy="179015"/>
              <a:chOff x="6791943" y="4414224"/>
              <a:chExt cx="649833" cy="185924"/>
            </a:xfrm>
            <a:grpFill/>
            <a:effectLst/>
          </p:grpSpPr>
          <p:sp>
            <p:nvSpPr>
              <p:cNvPr id="57" name="Freeform 22">
                <a:extLst>
                  <a:ext uri="{FF2B5EF4-FFF2-40B4-BE49-F238E27FC236}">
                    <a16:creationId xmlns:a16="http://schemas.microsoft.com/office/drawing/2014/main" id="{DC11E77B-6608-40FB-A07D-040527FCD3B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91943" y="4422166"/>
                <a:ext cx="145129" cy="177982"/>
              </a:xfrm>
              <a:custGeom>
                <a:avLst/>
                <a:gdLst/>
                <a:ahLst/>
                <a:cxnLst>
                  <a:cxn ang="0">
                    <a:pos x="138" y="204"/>
                  </a:cxn>
                  <a:cxn ang="0">
                    <a:pos x="100" y="209"/>
                  </a:cxn>
                  <a:cxn ang="0">
                    <a:pos x="60" y="202"/>
                  </a:cxn>
                  <a:cxn ang="0">
                    <a:pos x="28" y="182"/>
                  </a:cxn>
                  <a:cxn ang="0">
                    <a:pos x="7" y="150"/>
                  </a:cxn>
                  <a:cxn ang="0">
                    <a:pos x="0" y="107"/>
                  </a:cxn>
                  <a:cxn ang="0">
                    <a:pos x="3" y="77"/>
                  </a:cxn>
                  <a:cxn ang="0">
                    <a:pos x="14" y="51"/>
                  </a:cxn>
                  <a:cxn ang="0">
                    <a:pos x="31" y="30"/>
                  </a:cxn>
                  <a:cxn ang="0">
                    <a:pos x="52" y="14"/>
                  </a:cxn>
                  <a:cxn ang="0">
                    <a:pos x="78" y="4"/>
                  </a:cxn>
                  <a:cxn ang="0">
                    <a:pos x="107" y="0"/>
                  </a:cxn>
                  <a:cxn ang="0">
                    <a:pos x="126" y="1"/>
                  </a:cxn>
                  <a:cxn ang="0">
                    <a:pos x="142" y="4"/>
                  </a:cxn>
                  <a:cxn ang="0">
                    <a:pos x="155" y="7"/>
                  </a:cxn>
                  <a:cxn ang="0">
                    <a:pos x="164" y="11"/>
                  </a:cxn>
                  <a:cxn ang="0">
                    <a:pos x="164" y="45"/>
                  </a:cxn>
                  <a:cxn ang="0">
                    <a:pos x="153" y="39"/>
                  </a:cxn>
                  <a:cxn ang="0">
                    <a:pos x="139" y="34"/>
                  </a:cxn>
                  <a:cxn ang="0">
                    <a:pos x="123" y="31"/>
                  </a:cxn>
                  <a:cxn ang="0">
                    <a:pos x="105" y="29"/>
                  </a:cxn>
                  <a:cxn ang="0">
                    <a:pos x="78" y="35"/>
                  </a:cxn>
                  <a:cxn ang="0">
                    <a:pos x="56" y="50"/>
                  </a:cxn>
                  <a:cxn ang="0">
                    <a:pos x="41" y="73"/>
                  </a:cxn>
                  <a:cxn ang="0">
                    <a:pos x="35" y="105"/>
                  </a:cxn>
                  <a:cxn ang="0">
                    <a:pos x="40" y="138"/>
                  </a:cxn>
                  <a:cxn ang="0">
                    <a:pos x="54" y="161"/>
                  </a:cxn>
                  <a:cxn ang="0">
                    <a:pos x="76" y="175"/>
                  </a:cxn>
                  <a:cxn ang="0">
                    <a:pos x="103" y="180"/>
                  </a:cxn>
                  <a:cxn ang="0">
                    <a:pos x="121" y="178"/>
                  </a:cxn>
                  <a:cxn ang="0">
                    <a:pos x="137" y="172"/>
                  </a:cxn>
                  <a:cxn ang="0">
                    <a:pos x="137" y="124"/>
                  </a:cxn>
                  <a:cxn ang="0">
                    <a:pos x="95" y="124"/>
                  </a:cxn>
                  <a:cxn ang="0">
                    <a:pos x="95" y="96"/>
                  </a:cxn>
                  <a:cxn ang="0">
                    <a:pos x="170" y="96"/>
                  </a:cxn>
                  <a:cxn ang="0">
                    <a:pos x="170" y="191"/>
                  </a:cxn>
                  <a:cxn ang="0">
                    <a:pos x="138" y="204"/>
                  </a:cxn>
                </a:cxnLst>
                <a:rect l="0" t="0" r="r" b="b"/>
                <a:pathLst>
                  <a:path w="170" h="209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7" y="2"/>
                      <a:pt x="97" y="0"/>
                      <a:pt x="107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5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69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8" y="155"/>
                      <a:pt x="54" y="161"/>
                    </a:cubicBezTo>
                    <a:cubicBezTo>
                      <a:pt x="60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8" name="Freeform 23">
                <a:extLst>
                  <a:ext uri="{FF2B5EF4-FFF2-40B4-BE49-F238E27FC236}">
                    <a16:creationId xmlns:a16="http://schemas.microsoft.com/office/drawing/2014/main" id="{7396CE59-FEA4-40D3-9529-F72FF055D7D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967037" y="4472348"/>
                <a:ext cx="70760" cy="124551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9" name="Freeform 24">
                <a:extLst>
                  <a:ext uri="{FF2B5EF4-FFF2-40B4-BE49-F238E27FC236}">
                    <a16:creationId xmlns:a16="http://schemas.microsoft.com/office/drawing/2014/main" id="{96D338F6-BE44-402A-9C67-0B4BD5EAD96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042129" y="4471626"/>
                <a:ext cx="102890" cy="128522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0" name="Freeform 25">
                <a:extLst>
                  <a:ext uri="{FF2B5EF4-FFF2-40B4-BE49-F238E27FC236}">
                    <a16:creationId xmlns:a16="http://schemas.microsoft.com/office/drawing/2014/main" id="{A85FD8BD-E61A-4B49-A29E-514512726CB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155489" y="4474153"/>
                <a:ext cx="104695" cy="122746"/>
              </a:xfrm>
              <a:custGeom>
                <a:avLst/>
                <a:gdLst/>
                <a:ahLst/>
                <a:cxnLst>
                  <a:cxn ang="0">
                    <a:pos x="108" y="279"/>
                  </a:cxn>
                  <a:cxn ang="0">
                    <a:pos x="290" y="279"/>
                  </a:cxn>
                  <a:cxn ang="0">
                    <a:pos x="290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4" y="61"/>
                  </a:cxn>
                  <a:cxn ang="0">
                    <a:pos x="19" y="61"/>
                  </a:cxn>
                  <a:cxn ang="0">
                    <a:pos x="19" y="0"/>
                  </a:cxn>
                  <a:cxn ang="0">
                    <a:pos x="290" y="0"/>
                  </a:cxn>
                  <a:cxn ang="0">
                    <a:pos x="290" y="30"/>
                  </a:cxn>
                  <a:cxn ang="0">
                    <a:pos x="108" y="279"/>
                  </a:cxn>
                </a:cxnLst>
                <a:rect l="0" t="0" r="r" b="b"/>
                <a:pathLst>
                  <a:path w="290" h="340">
                    <a:moveTo>
                      <a:pt x="108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8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1" name="Freeform 26">
                <a:extLst>
                  <a:ext uri="{FF2B5EF4-FFF2-40B4-BE49-F238E27FC236}">
                    <a16:creationId xmlns:a16="http://schemas.microsoft.com/office/drawing/2014/main" id="{4C4E66BA-97C9-4283-B3F5-7C833A5EA8A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275708" y="4414224"/>
                <a:ext cx="33936" cy="18267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9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9" y="12"/>
                  </a:cxn>
                  <a:cxn ang="0">
                    <a:pos x="40" y="20"/>
                  </a:cxn>
                  <a:cxn ang="0">
                    <a:pos x="4" y="214"/>
                  </a:cxn>
                  <a:cxn ang="0">
                    <a:pos x="4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4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1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8"/>
                      <a:pt x="38" y="10"/>
                      <a:pt x="39" y="12"/>
                    </a:cubicBezTo>
                    <a:cubicBezTo>
                      <a:pt x="40" y="14"/>
                      <a:pt x="40" y="17"/>
                      <a:pt x="40" y="20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2" name="Freeform 27">
                <a:extLst>
                  <a:ext uri="{FF2B5EF4-FFF2-40B4-BE49-F238E27FC236}">
                    <a16:creationId xmlns:a16="http://schemas.microsoft.com/office/drawing/2014/main" id="{A5C1602A-114B-48E3-ACE2-B10C6A0CD8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329499" y="4471626"/>
                <a:ext cx="112277" cy="128522"/>
              </a:xfrm>
              <a:custGeom>
                <a:avLst/>
                <a:gdLst/>
                <a:ahLst/>
                <a:cxnLst>
                  <a:cxn ang="0">
                    <a:pos x="34" y="85"/>
                  </a:cxn>
                  <a:cxn ang="0">
                    <a:pos x="46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7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8" y="41"/>
                  </a:cxn>
                  <a:cxn ang="0">
                    <a:pos x="132" y="69"/>
                  </a:cxn>
                  <a:cxn ang="0">
                    <a:pos x="132" y="85"/>
                  </a:cxn>
                  <a:cxn ang="0">
                    <a:pos x="34" y="85"/>
                  </a:cxn>
                  <a:cxn ang="0">
                    <a:pos x="98" y="46"/>
                  </a:cxn>
                  <a:cxn ang="0">
                    <a:pos x="92" y="35"/>
                  </a:cxn>
                  <a:cxn ang="0">
                    <a:pos x="83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4" y="60"/>
                  </a:cxn>
                  <a:cxn ang="0">
                    <a:pos x="99" y="60"/>
                  </a:cxn>
                  <a:cxn ang="0">
                    <a:pos x="98" y="46"/>
                  </a:cxn>
                </a:cxnLst>
                <a:rect l="0" t="0" r="r" b="b"/>
                <a:pathLst>
                  <a:path w="132" h="151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361FEC0-BBDE-4E49-B430-A78C579E7D6E}"/>
                </a:ext>
              </a:extLst>
            </p:cNvPr>
            <p:cNvGrpSpPr/>
            <p:nvPr/>
          </p:nvGrpSpPr>
          <p:grpSpPr bwMode="black">
            <a:xfrm>
              <a:off x="7016406" y="5169907"/>
              <a:ext cx="715841" cy="287569"/>
              <a:chOff x="7844547" y="4357855"/>
              <a:chExt cx="718565" cy="298667"/>
            </a:xfrm>
            <a:grpFill/>
            <a:effectLst/>
          </p:grpSpPr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13AA54CC-0B94-40AA-9983-E5DDCC3C55A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301916" y="4357855"/>
                <a:ext cx="261196" cy="298667"/>
              </a:xfrm>
              <a:custGeom>
                <a:avLst/>
                <a:gdLst/>
                <a:ahLst/>
                <a:cxnLst>
                  <a:cxn ang="0">
                    <a:pos x="469" y="441"/>
                  </a:cxn>
                  <a:cxn ang="0">
                    <a:pos x="419" y="441"/>
                  </a:cxn>
                  <a:cxn ang="0">
                    <a:pos x="394" y="98"/>
                  </a:cxn>
                  <a:cxn ang="0">
                    <a:pos x="246" y="134"/>
                  </a:cxn>
                  <a:cxn ang="0">
                    <a:pos x="362" y="178"/>
                  </a:cxn>
                  <a:cxn ang="0">
                    <a:pos x="294" y="507"/>
                  </a:cxn>
                  <a:cxn ang="0">
                    <a:pos x="51" y="572"/>
                  </a:cxn>
                  <a:cxn ang="0">
                    <a:pos x="1" y="572"/>
                  </a:cxn>
                  <a:cxn ang="0">
                    <a:pos x="252" y="478"/>
                  </a:cxn>
                  <a:cxn ang="0">
                    <a:pos x="339" y="386"/>
                  </a:cxn>
                  <a:cxn ang="0">
                    <a:pos x="260" y="186"/>
                  </a:cxn>
                  <a:cxn ang="0">
                    <a:pos x="212" y="441"/>
                  </a:cxn>
                  <a:cxn ang="0">
                    <a:pos x="164" y="441"/>
                  </a:cxn>
                  <a:cxn ang="0">
                    <a:pos x="114" y="184"/>
                  </a:cxn>
                  <a:cxn ang="0">
                    <a:pos x="78" y="441"/>
                  </a:cxn>
                  <a:cxn ang="0">
                    <a:pos x="28" y="441"/>
                  </a:cxn>
                  <a:cxn ang="0">
                    <a:pos x="89" y="149"/>
                  </a:cxn>
                  <a:cxn ang="0">
                    <a:pos x="154" y="149"/>
                  </a:cxn>
                  <a:cxn ang="0">
                    <a:pos x="195" y="184"/>
                  </a:cxn>
                  <a:cxn ang="0">
                    <a:pos x="195" y="180"/>
                  </a:cxn>
                  <a:cxn ang="0">
                    <a:pos x="210" y="165"/>
                  </a:cxn>
                  <a:cxn ang="0">
                    <a:pos x="385" y="40"/>
                  </a:cxn>
                  <a:cxn ang="0">
                    <a:pos x="469" y="441"/>
                  </a:cxn>
                </a:cxnLst>
                <a:rect l="0" t="0" r="r" b="b"/>
                <a:pathLst>
                  <a:path w="501" h="572">
                    <a:moveTo>
                      <a:pt x="469" y="441"/>
                    </a:moveTo>
                    <a:cubicBezTo>
                      <a:pt x="453" y="441"/>
                      <a:pt x="436" y="441"/>
                      <a:pt x="419" y="441"/>
                    </a:cubicBezTo>
                    <a:cubicBezTo>
                      <a:pt x="421" y="345"/>
                      <a:pt x="436" y="150"/>
                      <a:pt x="394" y="98"/>
                    </a:cubicBezTo>
                    <a:cubicBezTo>
                      <a:pt x="362" y="56"/>
                      <a:pt x="225" y="53"/>
                      <a:pt x="246" y="134"/>
                    </a:cubicBezTo>
                    <a:cubicBezTo>
                      <a:pt x="285" y="158"/>
                      <a:pt x="332" y="139"/>
                      <a:pt x="362" y="178"/>
                    </a:cubicBezTo>
                    <a:cubicBezTo>
                      <a:pt x="436" y="278"/>
                      <a:pt x="383" y="468"/>
                      <a:pt x="294" y="507"/>
                    </a:cubicBezTo>
                    <a:cubicBezTo>
                      <a:pt x="229" y="535"/>
                      <a:pt x="52" y="488"/>
                      <a:pt x="51" y="572"/>
                    </a:cubicBezTo>
                    <a:cubicBezTo>
                      <a:pt x="34" y="572"/>
                      <a:pt x="17" y="572"/>
                      <a:pt x="1" y="572"/>
                    </a:cubicBezTo>
                    <a:cubicBezTo>
                      <a:pt x="2" y="437"/>
                      <a:pt x="141" y="502"/>
                      <a:pt x="252" y="478"/>
                    </a:cubicBezTo>
                    <a:cubicBezTo>
                      <a:pt x="301" y="467"/>
                      <a:pt x="326" y="432"/>
                      <a:pt x="339" y="386"/>
                    </a:cubicBezTo>
                    <a:cubicBezTo>
                      <a:pt x="359" y="310"/>
                      <a:pt x="354" y="161"/>
                      <a:pt x="260" y="186"/>
                    </a:cubicBezTo>
                    <a:cubicBezTo>
                      <a:pt x="188" y="205"/>
                      <a:pt x="210" y="352"/>
                      <a:pt x="212" y="441"/>
                    </a:cubicBezTo>
                    <a:cubicBezTo>
                      <a:pt x="196" y="441"/>
                      <a:pt x="180" y="441"/>
                      <a:pt x="164" y="441"/>
                    </a:cubicBezTo>
                    <a:cubicBezTo>
                      <a:pt x="165" y="373"/>
                      <a:pt x="187" y="171"/>
                      <a:pt x="114" y="184"/>
                    </a:cubicBezTo>
                    <a:cubicBezTo>
                      <a:pt x="58" y="194"/>
                      <a:pt x="76" y="370"/>
                      <a:pt x="78" y="441"/>
                    </a:cubicBezTo>
                    <a:cubicBezTo>
                      <a:pt x="61" y="441"/>
                      <a:pt x="44" y="441"/>
                      <a:pt x="28" y="441"/>
                    </a:cubicBezTo>
                    <a:cubicBezTo>
                      <a:pt x="26" y="325"/>
                      <a:pt x="0" y="181"/>
                      <a:pt x="89" y="149"/>
                    </a:cubicBezTo>
                    <a:cubicBezTo>
                      <a:pt x="107" y="143"/>
                      <a:pt x="136" y="142"/>
                      <a:pt x="154" y="149"/>
                    </a:cubicBezTo>
                    <a:cubicBezTo>
                      <a:pt x="172" y="157"/>
                      <a:pt x="181" y="173"/>
                      <a:pt x="195" y="184"/>
                    </a:cubicBezTo>
                    <a:cubicBezTo>
                      <a:pt x="195" y="183"/>
                      <a:pt x="195" y="181"/>
                      <a:pt x="195" y="180"/>
                    </a:cubicBezTo>
                    <a:cubicBezTo>
                      <a:pt x="200" y="175"/>
                      <a:pt x="205" y="170"/>
                      <a:pt x="210" y="165"/>
                    </a:cubicBezTo>
                    <a:cubicBezTo>
                      <a:pt x="138" y="64"/>
                      <a:pt x="291" y="0"/>
                      <a:pt x="385" y="40"/>
                    </a:cubicBezTo>
                    <a:cubicBezTo>
                      <a:pt x="501" y="90"/>
                      <a:pt x="471" y="279"/>
                      <a:pt x="469" y="4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5F53D6AE-0470-4DB3-B35E-5369633A8CF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844547" y="4433018"/>
                <a:ext cx="175674" cy="223504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58" y="0"/>
                  </a:cxn>
                  <a:cxn ang="0">
                    <a:pos x="258" y="40"/>
                  </a:cxn>
                  <a:cxn ang="0">
                    <a:pos x="192" y="40"/>
                  </a:cxn>
                  <a:cxn ang="0">
                    <a:pos x="192" y="119"/>
                  </a:cxn>
                  <a:cxn ang="0">
                    <a:pos x="302" y="286"/>
                  </a:cxn>
                  <a:cxn ang="0">
                    <a:pos x="198" y="376"/>
                  </a:cxn>
                  <a:cxn ang="0">
                    <a:pos x="50" y="428"/>
                  </a:cxn>
                  <a:cxn ang="0">
                    <a:pos x="0" y="428"/>
                  </a:cxn>
                  <a:cxn ang="0">
                    <a:pos x="246" y="301"/>
                  </a:cxn>
                  <a:cxn ang="0">
                    <a:pos x="221" y="148"/>
                  </a:cxn>
                  <a:cxn ang="0">
                    <a:pos x="215" y="149"/>
                  </a:cxn>
                  <a:cxn ang="0">
                    <a:pos x="192" y="297"/>
                  </a:cxn>
                  <a:cxn ang="0">
                    <a:pos x="142" y="297"/>
                  </a:cxn>
                  <a:cxn ang="0">
                    <a:pos x="142" y="40"/>
                  </a:cxn>
                  <a:cxn ang="0">
                    <a:pos x="77" y="40"/>
                  </a:cxn>
                  <a:cxn ang="0">
                    <a:pos x="77" y="297"/>
                  </a:cxn>
                  <a:cxn ang="0">
                    <a:pos x="27" y="297"/>
                  </a:cxn>
                  <a:cxn ang="0">
                    <a:pos x="27" y="0"/>
                  </a:cxn>
                </a:cxnLst>
                <a:rect l="0" t="0" r="r" b="b"/>
                <a:pathLst>
                  <a:path w="337" h="428">
                    <a:moveTo>
                      <a:pt x="27" y="0"/>
                    </a:moveTo>
                    <a:cubicBezTo>
                      <a:pt x="104" y="0"/>
                      <a:pt x="181" y="0"/>
                      <a:pt x="258" y="0"/>
                    </a:cubicBezTo>
                    <a:cubicBezTo>
                      <a:pt x="258" y="13"/>
                      <a:pt x="258" y="27"/>
                      <a:pt x="258" y="40"/>
                    </a:cubicBezTo>
                    <a:cubicBezTo>
                      <a:pt x="236" y="40"/>
                      <a:pt x="214" y="40"/>
                      <a:pt x="192" y="40"/>
                    </a:cubicBezTo>
                    <a:cubicBezTo>
                      <a:pt x="192" y="66"/>
                      <a:pt x="192" y="92"/>
                      <a:pt x="192" y="119"/>
                    </a:cubicBezTo>
                    <a:cubicBezTo>
                      <a:pt x="291" y="58"/>
                      <a:pt x="337" y="200"/>
                      <a:pt x="302" y="286"/>
                    </a:cubicBezTo>
                    <a:cubicBezTo>
                      <a:pt x="284" y="329"/>
                      <a:pt x="250" y="366"/>
                      <a:pt x="198" y="376"/>
                    </a:cubicBezTo>
                    <a:cubicBezTo>
                      <a:pt x="135" y="389"/>
                      <a:pt x="51" y="352"/>
                      <a:pt x="50" y="428"/>
                    </a:cubicBezTo>
                    <a:cubicBezTo>
                      <a:pt x="34" y="428"/>
                      <a:pt x="17" y="428"/>
                      <a:pt x="0" y="428"/>
                    </a:cubicBezTo>
                    <a:cubicBezTo>
                      <a:pt x="3" y="267"/>
                      <a:pt x="192" y="389"/>
                      <a:pt x="246" y="301"/>
                    </a:cubicBezTo>
                    <a:cubicBezTo>
                      <a:pt x="269" y="265"/>
                      <a:pt x="281" y="151"/>
                      <a:pt x="221" y="148"/>
                    </a:cubicBezTo>
                    <a:cubicBezTo>
                      <a:pt x="219" y="148"/>
                      <a:pt x="217" y="149"/>
                      <a:pt x="215" y="149"/>
                    </a:cubicBezTo>
                    <a:cubicBezTo>
                      <a:pt x="183" y="173"/>
                      <a:pt x="191" y="242"/>
                      <a:pt x="192" y="297"/>
                    </a:cubicBezTo>
                    <a:cubicBezTo>
                      <a:pt x="176" y="297"/>
                      <a:pt x="159" y="297"/>
                      <a:pt x="142" y="297"/>
                    </a:cubicBezTo>
                    <a:cubicBezTo>
                      <a:pt x="142" y="212"/>
                      <a:pt x="142" y="126"/>
                      <a:pt x="142" y="40"/>
                    </a:cubicBezTo>
                    <a:cubicBezTo>
                      <a:pt x="121" y="40"/>
                      <a:pt x="99" y="40"/>
                      <a:pt x="77" y="40"/>
                    </a:cubicBezTo>
                    <a:cubicBezTo>
                      <a:pt x="77" y="126"/>
                      <a:pt x="77" y="212"/>
                      <a:pt x="77" y="297"/>
                    </a:cubicBezTo>
                    <a:cubicBezTo>
                      <a:pt x="61" y="297"/>
                      <a:pt x="44" y="297"/>
                      <a:pt x="27" y="297"/>
                    </a:cubicBezTo>
                    <a:cubicBezTo>
                      <a:pt x="27" y="198"/>
                      <a:pt x="27" y="99"/>
                      <a:pt x="2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51406556-A586-458A-8B11-1D31101638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21323" y="4423760"/>
                <a:ext cx="275744" cy="178980"/>
              </a:xfrm>
              <a:custGeom>
                <a:avLst/>
                <a:gdLst/>
                <a:ahLst/>
                <a:cxnLst>
                  <a:cxn ang="0">
                    <a:pos x="529" y="18"/>
                  </a:cxn>
                  <a:cxn ang="0">
                    <a:pos x="529" y="58"/>
                  </a:cxn>
                  <a:cxn ang="0">
                    <a:pos x="475" y="58"/>
                  </a:cxn>
                  <a:cxn ang="0">
                    <a:pos x="475" y="315"/>
                  </a:cxn>
                  <a:cxn ang="0">
                    <a:pos x="425" y="315"/>
                  </a:cxn>
                  <a:cxn ang="0">
                    <a:pos x="425" y="58"/>
                  </a:cxn>
                  <a:cxn ang="0">
                    <a:pos x="335" y="77"/>
                  </a:cxn>
                  <a:cxn ang="0">
                    <a:pos x="377" y="166"/>
                  </a:cxn>
                  <a:cxn ang="0">
                    <a:pos x="283" y="315"/>
                  </a:cxn>
                  <a:cxn ang="0">
                    <a:pos x="232" y="127"/>
                  </a:cxn>
                  <a:cxn ang="0">
                    <a:pos x="264" y="75"/>
                  </a:cxn>
                  <a:cxn ang="0">
                    <a:pos x="78" y="141"/>
                  </a:cxn>
                  <a:cxn ang="0">
                    <a:pos x="86" y="315"/>
                  </a:cxn>
                  <a:cxn ang="0">
                    <a:pos x="47" y="91"/>
                  </a:cxn>
                  <a:cxn ang="0">
                    <a:pos x="237" y="22"/>
                  </a:cxn>
                  <a:cxn ang="0">
                    <a:pos x="303" y="46"/>
                  </a:cxn>
                  <a:cxn ang="0">
                    <a:pos x="529" y="18"/>
                  </a:cxn>
                  <a:cxn ang="0">
                    <a:pos x="297" y="108"/>
                  </a:cxn>
                  <a:cxn ang="0">
                    <a:pos x="297" y="275"/>
                  </a:cxn>
                  <a:cxn ang="0">
                    <a:pos x="297" y="108"/>
                  </a:cxn>
                  <a:cxn ang="0">
                    <a:pos x="91" y="175"/>
                  </a:cxn>
                  <a:cxn ang="0">
                    <a:pos x="76" y="187"/>
                  </a:cxn>
                  <a:cxn ang="0">
                    <a:pos x="91" y="273"/>
                  </a:cxn>
                  <a:cxn ang="0">
                    <a:pos x="111" y="181"/>
                  </a:cxn>
                  <a:cxn ang="0">
                    <a:pos x="91" y="175"/>
                  </a:cxn>
                </a:cxnLst>
                <a:rect l="0" t="0" r="r" b="b"/>
                <a:pathLst>
                  <a:path w="529" h="343">
                    <a:moveTo>
                      <a:pt x="529" y="18"/>
                    </a:moveTo>
                    <a:cubicBezTo>
                      <a:pt x="529" y="31"/>
                      <a:pt x="529" y="45"/>
                      <a:pt x="529" y="58"/>
                    </a:cubicBezTo>
                    <a:cubicBezTo>
                      <a:pt x="511" y="58"/>
                      <a:pt x="493" y="58"/>
                      <a:pt x="475" y="58"/>
                    </a:cubicBezTo>
                    <a:cubicBezTo>
                      <a:pt x="475" y="144"/>
                      <a:pt x="475" y="230"/>
                      <a:pt x="475" y="315"/>
                    </a:cubicBezTo>
                    <a:cubicBezTo>
                      <a:pt x="459" y="315"/>
                      <a:pt x="442" y="315"/>
                      <a:pt x="425" y="315"/>
                    </a:cubicBezTo>
                    <a:cubicBezTo>
                      <a:pt x="425" y="230"/>
                      <a:pt x="425" y="144"/>
                      <a:pt x="425" y="58"/>
                    </a:cubicBezTo>
                    <a:cubicBezTo>
                      <a:pt x="393" y="58"/>
                      <a:pt x="354" y="62"/>
                      <a:pt x="335" y="77"/>
                    </a:cubicBezTo>
                    <a:cubicBezTo>
                      <a:pt x="354" y="103"/>
                      <a:pt x="370" y="129"/>
                      <a:pt x="377" y="166"/>
                    </a:cubicBezTo>
                    <a:cubicBezTo>
                      <a:pt x="391" y="232"/>
                      <a:pt x="359" y="334"/>
                      <a:pt x="283" y="315"/>
                    </a:cubicBezTo>
                    <a:cubicBezTo>
                      <a:pt x="218" y="299"/>
                      <a:pt x="204" y="196"/>
                      <a:pt x="232" y="127"/>
                    </a:cubicBezTo>
                    <a:cubicBezTo>
                      <a:pt x="242" y="110"/>
                      <a:pt x="253" y="93"/>
                      <a:pt x="264" y="75"/>
                    </a:cubicBezTo>
                    <a:cubicBezTo>
                      <a:pt x="187" y="49"/>
                      <a:pt x="96" y="58"/>
                      <a:pt x="78" y="141"/>
                    </a:cubicBezTo>
                    <a:cubicBezTo>
                      <a:pt x="203" y="95"/>
                      <a:pt x="212" y="343"/>
                      <a:pt x="86" y="315"/>
                    </a:cubicBezTo>
                    <a:cubicBezTo>
                      <a:pt x="0" y="296"/>
                      <a:pt x="7" y="154"/>
                      <a:pt x="47" y="91"/>
                    </a:cubicBezTo>
                    <a:cubicBezTo>
                      <a:pt x="78" y="43"/>
                      <a:pt x="152" y="0"/>
                      <a:pt x="237" y="22"/>
                    </a:cubicBezTo>
                    <a:cubicBezTo>
                      <a:pt x="259" y="30"/>
                      <a:pt x="281" y="38"/>
                      <a:pt x="303" y="46"/>
                    </a:cubicBezTo>
                    <a:cubicBezTo>
                      <a:pt x="349" y="10"/>
                      <a:pt x="447" y="17"/>
                      <a:pt x="529" y="18"/>
                    </a:cubicBezTo>
                    <a:close/>
                    <a:moveTo>
                      <a:pt x="297" y="108"/>
                    </a:moveTo>
                    <a:cubicBezTo>
                      <a:pt x="273" y="141"/>
                      <a:pt x="245" y="248"/>
                      <a:pt x="297" y="275"/>
                    </a:cubicBezTo>
                    <a:cubicBezTo>
                      <a:pt x="349" y="264"/>
                      <a:pt x="332" y="126"/>
                      <a:pt x="297" y="108"/>
                    </a:cubicBezTo>
                    <a:close/>
                    <a:moveTo>
                      <a:pt x="91" y="175"/>
                    </a:moveTo>
                    <a:cubicBezTo>
                      <a:pt x="85" y="179"/>
                      <a:pt x="80" y="180"/>
                      <a:pt x="76" y="187"/>
                    </a:cubicBezTo>
                    <a:cubicBezTo>
                      <a:pt x="55" y="208"/>
                      <a:pt x="73" y="265"/>
                      <a:pt x="91" y="273"/>
                    </a:cubicBezTo>
                    <a:cubicBezTo>
                      <a:pt x="132" y="284"/>
                      <a:pt x="139" y="196"/>
                      <a:pt x="111" y="181"/>
                    </a:cubicBezTo>
                    <a:cubicBezTo>
                      <a:pt x="105" y="176"/>
                      <a:pt x="102" y="175"/>
                      <a:pt x="91" y="1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4B0932E-14AC-469E-A4CA-3ED43DEFEBB3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8159966" y="4376370"/>
                <a:ext cx="41897" cy="418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D12AED2-68B7-4D9A-AF3B-0062E94E26ED}"/>
                </a:ext>
              </a:extLst>
            </p:cNvPr>
            <p:cNvGrpSpPr/>
            <p:nvPr/>
          </p:nvGrpSpPr>
          <p:grpSpPr bwMode="black">
            <a:xfrm>
              <a:off x="9381630" y="4215348"/>
              <a:ext cx="448171" cy="177423"/>
              <a:chOff x="4491504" y="4454449"/>
              <a:chExt cx="449878" cy="184270"/>
            </a:xfrm>
            <a:grpFill/>
            <a:effectLst/>
          </p:grpSpPr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092E4213-E1E7-41DA-A078-BFE1E38A87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491504" y="4464526"/>
                <a:ext cx="127765" cy="170954"/>
              </a:xfrm>
              <a:custGeom>
                <a:avLst/>
                <a:gdLst/>
                <a:ahLst/>
                <a:cxnLst>
                  <a:cxn ang="0">
                    <a:pos x="218" y="69"/>
                  </a:cxn>
                  <a:cxn ang="0">
                    <a:pos x="218" y="475"/>
                  </a:cxn>
                  <a:cxn ang="0">
                    <a:pos x="137" y="475"/>
                  </a:cxn>
                  <a:cxn ang="0">
                    <a:pos x="137" y="69"/>
                  </a:cxn>
                  <a:cxn ang="0">
                    <a:pos x="0" y="69"/>
                  </a:cxn>
                  <a:cxn ang="0">
                    <a:pos x="0" y="0"/>
                  </a:cxn>
                  <a:cxn ang="0">
                    <a:pos x="355" y="0"/>
                  </a:cxn>
                  <a:cxn ang="0">
                    <a:pos x="355" y="69"/>
                  </a:cxn>
                  <a:cxn ang="0">
                    <a:pos x="218" y="69"/>
                  </a:cxn>
                </a:cxnLst>
                <a:rect l="0" t="0" r="r" b="b"/>
                <a:pathLst>
                  <a:path w="355" h="47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5" y="0"/>
                    </a:lnTo>
                    <a:lnTo>
                      <a:pt x="355" y="69"/>
                    </a:lnTo>
                    <a:lnTo>
                      <a:pt x="218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3C648A65-E0A1-4E85-BE18-656CD09CC5F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590117" y="4510594"/>
                <a:ext cx="102932" cy="12812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E001AAF4-CEA4-472B-9965-5189FDED868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709965" y="4510594"/>
                <a:ext cx="95374" cy="128125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1" y="151"/>
                  </a:cxn>
                  <a:cxn ang="0">
                    <a:pos x="42" y="145"/>
                  </a:cxn>
                  <a:cxn ang="0">
                    <a:pos x="19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5" y="46"/>
                  </a:cxn>
                  <a:cxn ang="0">
                    <a:pos x="21" y="22"/>
                  </a:cxn>
                  <a:cxn ang="0">
                    <a:pos x="45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6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2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173089DD-7F90-46D6-970B-D0488D7AF16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829092" y="4454449"/>
                <a:ext cx="112290" cy="181031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6" y="340"/>
                  </a:cxn>
                  <a:cxn ang="0">
                    <a:pos x="76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6" y="0"/>
                  </a:cxn>
                  <a:cxn ang="0">
                    <a:pos x="76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2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2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A94E0F4-51F2-4B0E-817A-3B4CC6F22DDB}"/>
                </a:ext>
              </a:extLst>
            </p:cNvPr>
            <p:cNvGrpSpPr/>
            <p:nvPr/>
          </p:nvGrpSpPr>
          <p:grpSpPr bwMode="black">
            <a:xfrm>
              <a:off x="7067699" y="3112314"/>
              <a:ext cx="619310" cy="199008"/>
              <a:chOff x="3467068" y="4450074"/>
              <a:chExt cx="621665" cy="206687"/>
            </a:xfrm>
            <a:grpFill/>
            <a:effectLst/>
          </p:grpSpPr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6EFFF975-4CEF-4565-8F93-B87B444BA7D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467068" y="4462515"/>
                <a:ext cx="144881" cy="190634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39" y="112"/>
                  </a:cxn>
                  <a:cxn ang="0">
                    <a:pos x="36" y="107"/>
                  </a:cxn>
                  <a:cxn ang="0">
                    <a:pos x="34" y="103"/>
                  </a:cxn>
                  <a:cxn ang="0">
                    <a:pos x="33" y="103"/>
                  </a:cxn>
                  <a:cxn ang="0">
                    <a:pos x="33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95"/>
                  </a:cxn>
                  <a:cxn ang="0">
                    <a:pos x="34" y="95"/>
                  </a:cxn>
                  <a:cxn ang="0">
                    <a:pos x="36" y="90"/>
                  </a:cxn>
                  <a:cxn ang="0">
                    <a:pos x="39" y="86"/>
                  </a:cxn>
                  <a:cxn ang="0">
                    <a:pos x="106" y="0"/>
                  </a:cxn>
                  <a:cxn ang="0">
                    <a:pos x="147" y="0"/>
                  </a:cxn>
                  <a:cxn ang="0">
                    <a:pos x="67" y="96"/>
                  </a:cxn>
                  <a:cxn ang="0">
                    <a:pos x="153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3" h="201">
                    <a:moveTo>
                      <a:pt x="109" y="201"/>
                    </a:moveTo>
                    <a:cubicBezTo>
                      <a:pt x="39" y="112"/>
                      <a:pt x="39" y="112"/>
                      <a:pt x="39" y="112"/>
                    </a:cubicBezTo>
                    <a:cubicBezTo>
                      <a:pt x="38" y="110"/>
                      <a:pt x="37" y="109"/>
                      <a:pt x="36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6" y="90"/>
                    </a:cubicBezTo>
                    <a:cubicBezTo>
                      <a:pt x="37" y="89"/>
                      <a:pt x="38" y="87"/>
                      <a:pt x="39" y="86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3" y="201"/>
                      <a:pt x="153" y="201"/>
                      <a:pt x="153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A5416EC9-9686-4A06-A84C-3B67DF06DD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23186" y="4450074"/>
                <a:ext cx="37324" cy="203075"/>
              </a:xfrm>
              <a:custGeom>
                <a:avLst/>
                <a:gdLst/>
                <a:ahLst/>
                <a:cxnLst>
                  <a:cxn ang="0">
                    <a:pos x="39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5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1" y="12"/>
                  </a:cxn>
                  <a:cxn ang="0">
                    <a:pos x="5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7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39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5" y="70"/>
                  </a:cxn>
                  <a:cxn ang="0">
                    <a:pos x="35" y="214"/>
                  </a:cxn>
                  <a:cxn ang="0">
                    <a:pos x="3" y="214"/>
                  </a:cxn>
                </a:cxnLst>
                <a:rect l="0" t="0" r="r" b="b"/>
                <a:pathLst>
                  <a:path w="39" h="214">
                    <a:moveTo>
                      <a:pt x="39" y="20"/>
                    </a:moveTo>
                    <a:cubicBezTo>
                      <a:pt x="39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2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5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1" y="12"/>
                    </a:cubicBezTo>
                    <a:cubicBezTo>
                      <a:pt x="2" y="10"/>
                      <a:pt x="4" y="8"/>
                      <a:pt x="5" y="6"/>
                    </a:cubicBezTo>
                    <a:cubicBezTo>
                      <a:pt x="7" y="4"/>
                      <a:pt x="9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5" y="8"/>
                      <a:pt x="37" y="10"/>
                      <a:pt x="38" y="12"/>
                    </a:cubicBezTo>
                    <a:cubicBezTo>
                      <a:pt x="39" y="14"/>
                      <a:pt x="39" y="17"/>
                      <a:pt x="39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214"/>
                      <a:pt x="35" y="214"/>
                      <a:pt x="35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7CA78348-F645-492C-974A-37E9E2B460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89808" y="4450074"/>
                <a:ext cx="37725" cy="20307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9B30238-C753-4F6E-A052-91475BC6BBC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45593" y="4475759"/>
                <a:ext cx="86287" cy="181002"/>
              </a:xfrm>
              <a:custGeom>
                <a:avLst/>
                <a:gdLst/>
                <a:ahLst/>
                <a:cxnLst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34" y="179"/>
                  </a:cxn>
                  <a:cxn ang="0">
                    <a:pos x="24" y="145"/>
                  </a:cxn>
                  <a:cxn ang="0">
                    <a:pos x="24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4" y="43"/>
                  </a:cxn>
                  <a:cxn ang="0">
                    <a:pos x="24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6" y="164"/>
                  </a:cxn>
                  <a:cxn ang="0">
                    <a:pos x="84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</a:cxnLst>
                <a:rect l="0" t="0" r="r" b="b"/>
                <a:pathLst>
                  <a:path w="91" h="1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4" y="160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4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F5319E7-979F-46D5-B30E-C83F6DFE6F8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41512" y="4513886"/>
                <a:ext cx="140065" cy="142875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2" y="106"/>
                  </a:cxn>
                  <a:cxn ang="0">
                    <a:pos x="127" y="130"/>
                  </a:cxn>
                  <a:cxn ang="0">
                    <a:pos x="103" y="145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19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5" y="44"/>
                  </a:cxn>
                  <a:cxn ang="0">
                    <a:pos x="21" y="19"/>
                  </a:cxn>
                  <a:cxn ang="0">
                    <a:pos x="45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29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3" y="39"/>
                  </a:cxn>
                  <a:cxn ang="0">
                    <a:pos x="74" y="26"/>
                  </a:cxn>
                  <a:cxn ang="0">
                    <a:pos x="58" y="29"/>
                  </a:cxn>
                  <a:cxn ang="0">
                    <a:pos x="45" y="38"/>
                  </a:cxn>
                  <a:cxn ang="0">
                    <a:pos x="36" y="54"/>
                  </a:cxn>
                  <a:cxn ang="0">
                    <a:pos x="33" y="76"/>
                  </a:cxn>
                  <a:cxn ang="0">
                    <a:pos x="36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4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3" y="124"/>
                      <a:pt x="127" y="130"/>
                    </a:cubicBezTo>
                    <a:cubicBezTo>
                      <a:pt x="120" y="137"/>
                      <a:pt x="112" y="142"/>
                      <a:pt x="103" y="145"/>
                    </a:cubicBezTo>
                    <a:cubicBezTo>
                      <a:pt x="94" y="149"/>
                      <a:pt x="84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4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6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1" y="42"/>
                      <a:pt x="39" y="48"/>
                      <a:pt x="36" y="54"/>
                    </a:cubicBezTo>
                    <a:cubicBezTo>
                      <a:pt x="34" y="60"/>
                      <a:pt x="33" y="67"/>
                      <a:pt x="33" y="76"/>
                    </a:cubicBezTo>
                    <a:cubicBezTo>
                      <a:pt x="33" y="84"/>
                      <a:pt x="34" y="91"/>
                      <a:pt x="36" y="97"/>
                    </a:cubicBezTo>
                    <a:cubicBezTo>
                      <a:pt x="38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8" y="124"/>
                      <a:pt x="74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0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BEDEF1B-F8E6-4BA5-AEC7-C270F07FCAE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998834" y="4513886"/>
                <a:ext cx="89899" cy="142875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1" y="138"/>
                  </a:cxn>
                  <a:cxn ang="0">
                    <a:pos x="63" y="147"/>
                  </a:cxn>
                  <a:cxn ang="0">
                    <a:pos x="38" y="151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9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3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4" y="118"/>
                      <a:pt x="91" y="123"/>
                    </a:cubicBezTo>
                    <a:cubicBezTo>
                      <a:pt x="89" y="129"/>
                      <a:pt x="85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5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3" y="123"/>
                      <a:pt x="27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9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7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2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1" y="76"/>
                      <a:pt x="85" y="79"/>
                    </a:cubicBezTo>
                    <a:cubicBezTo>
                      <a:pt x="88" y="83"/>
                      <a:pt x="91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B5A078E-D4FB-4E1B-930F-571458C26EB6}"/>
                </a:ext>
              </a:extLst>
            </p:cNvPr>
            <p:cNvGrpSpPr/>
            <p:nvPr/>
          </p:nvGrpSpPr>
          <p:grpSpPr bwMode="black">
            <a:xfrm>
              <a:off x="9219226" y="3072921"/>
              <a:ext cx="610574" cy="277794"/>
              <a:chOff x="8669045" y="5484723"/>
              <a:chExt cx="612897" cy="288514"/>
            </a:xfrm>
            <a:grpFill/>
            <a:effectLst/>
          </p:grpSpPr>
          <p:sp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1605E523-97AE-437A-9DF4-95516E5664A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69045" y="5484723"/>
                <a:ext cx="293712" cy="288514"/>
              </a:xfrm>
              <a:custGeom>
                <a:avLst/>
                <a:gdLst/>
                <a:ahLst/>
                <a:cxnLst>
                  <a:cxn ang="0">
                    <a:pos x="28" y="81"/>
                  </a:cxn>
                  <a:cxn ang="0">
                    <a:pos x="41" y="69"/>
                  </a:cxn>
                  <a:cxn ang="0">
                    <a:pos x="56" y="84"/>
                  </a:cxn>
                  <a:cxn ang="0">
                    <a:pos x="45" y="187"/>
                  </a:cxn>
                  <a:cxn ang="0">
                    <a:pos x="72" y="165"/>
                  </a:cxn>
                  <a:cxn ang="0">
                    <a:pos x="62" y="185"/>
                  </a:cxn>
                  <a:cxn ang="0">
                    <a:pos x="44" y="215"/>
                  </a:cxn>
                  <a:cxn ang="0">
                    <a:pos x="34" y="194"/>
                  </a:cxn>
                  <a:cxn ang="0">
                    <a:pos x="28" y="88"/>
                  </a:cxn>
                  <a:cxn ang="0">
                    <a:pos x="0" y="78"/>
                  </a:cxn>
                  <a:cxn ang="0">
                    <a:pos x="43" y="21"/>
                  </a:cxn>
                  <a:cxn ang="0">
                    <a:pos x="54" y="41"/>
                  </a:cxn>
                  <a:cxn ang="0">
                    <a:pos x="44" y="48"/>
                  </a:cxn>
                  <a:cxn ang="0">
                    <a:pos x="34" y="24"/>
                  </a:cxn>
                  <a:cxn ang="0">
                    <a:pos x="25" y="6"/>
                  </a:cxn>
                  <a:cxn ang="0">
                    <a:pos x="135" y="10"/>
                  </a:cxn>
                  <a:cxn ang="0">
                    <a:pos x="110" y="33"/>
                  </a:cxn>
                  <a:cxn ang="0">
                    <a:pos x="142" y="22"/>
                  </a:cxn>
                  <a:cxn ang="0">
                    <a:pos x="157" y="36"/>
                  </a:cxn>
                  <a:cxn ang="0">
                    <a:pos x="147" y="212"/>
                  </a:cxn>
                  <a:cxn ang="0">
                    <a:pos x="135" y="232"/>
                  </a:cxn>
                  <a:cxn ang="0">
                    <a:pos x="126" y="230"/>
                  </a:cxn>
                  <a:cxn ang="0">
                    <a:pos x="117" y="221"/>
                  </a:cxn>
                  <a:cxn ang="0">
                    <a:pos x="102" y="211"/>
                  </a:cxn>
                  <a:cxn ang="0">
                    <a:pos x="133" y="214"/>
                  </a:cxn>
                  <a:cxn ang="0">
                    <a:pos x="136" y="155"/>
                  </a:cxn>
                  <a:cxn ang="0">
                    <a:pos x="95" y="203"/>
                  </a:cxn>
                  <a:cxn ang="0">
                    <a:pos x="57" y="222"/>
                  </a:cxn>
                  <a:cxn ang="0">
                    <a:pos x="108" y="176"/>
                  </a:cxn>
                  <a:cxn ang="0">
                    <a:pos x="93" y="150"/>
                  </a:cxn>
                  <a:cxn ang="0">
                    <a:pos x="65" y="140"/>
                  </a:cxn>
                  <a:cxn ang="0">
                    <a:pos x="86" y="25"/>
                  </a:cxn>
                  <a:cxn ang="0">
                    <a:pos x="105" y="33"/>
                  </a:cxn>
                  <a:cxn ang="0">
                    <a:pos x="111" y="0"/>
                  </a:cxn>
                  <a:cxn ang="0">
                    <a:pos x="136" y="67"/>
                  </a:cxn>
                  <a:cxn ang="0">
                    <a:pos x="98" y="40"/>
                  </a:cxn>
                  <a:cxn ang="0">
                    <a:pos x="98" y="105"/>
                  </a:cxn>
                  <a:cxn ang="0">
                    <a:pos x="136" y="75"/>
                  </a:cxn>
                  <a:cxn ang="0">
                    <a:pos x="98" y="105"/>
                  </a:cxn>
                  <a:cxn ang="0">
                    <a:pos x="136" y="142"/>
                  </a:cxn>
                  <a:cxn ang="0">
                    <a:pos x="98" y="112"/>
                  </a:cxn>
                  <a:cxn ang="0">
                    <a:pos x="152" y="63"/>
                  </a:cxn>
                  <a:cxn ang="0">
                    <a:pos x="199" y="66"/>
                  </a:cxn>
                  <a:cxn ang="0">
                    <a:pos x="198" y="2"/>
                  </a:cxn>
                  <a:cxn ang="0">
                    <a:pos x="225" y="11"/>
                  </a:cxn>
                  <a:cxn ang="0">
                    <a:pos x="211" y="18"/>
                  </a:cxn>
                  <a:cxn ang="0">
                    <a:pos x="212" y="66"/>
                  </a:cxn>
                  <a:cxn ang="0">
                    <a:pos x="237" y="67"/>
                  </a:cxn>
                  <a:cxn ang="0">
                    <a:pos x="236" y="74"/>
                  </a:cxn>
                  <a:cxn ang="0">
                    <a:pos x="211" y="211"/>
                  </a:cxn>
                  <a:cxn ang="0">
                    <a:pos x="199" y="231"/>
                  </a:cxn>
                  <a:cxn ang="0">
                    <a:pos x="190" y="229"/>
                  </a:cxn>
                  <a:cxn ang="0">
                    <a:pos x="179" y="219"/>
                  </a:cxn>
                  <a:cxn ang="0">
                    <a:pos x="163" y="210"/>
                  </a:cxn>
                  <a:cxn ang="0">
                    <a:pos x="197" y="213"/>
                  </a:cxn>
                  <a:cxn ang="0">
                    <a:pos x="199" y="74"/>
                  </a:cxn>
                  <a:cxn ang="0">
                    <a:pos x="157" y="75"/>
                  </a:cxn>
                  <a:cxn ang="0">
                    <a:pos x="163" y="101"/>
                  </a:cxn>
                  <a:cxn ang="0">
                    <a:pos x="184" y="139"/>
                  </a:cxn>
                  <a:cxn ang="0">
                    <a:pos x="185" y="156"/>
                  </a:cxn>
                  <a:cxn ang="0">
                    <a:pos x="176" y="158"/>
                  </a:cxn>
                  <a:cxn ang="0">
                    <a:pos x="170" y="125"/>
                  </a:cxn>
                  <a:cxn ang="0">
                    <a:pos x="163" y="101"/>
                  </a:cxn>
                </a:cxnLst>
                <a:rect l="0" t="0" r="r" b="b"/>
                <a:pathLst>
                  <a:path w="239" h="235">
                    <a:moveTo>
                      <a:pt x="0" y="78"/>
                    </a:moveTo>
                    <a:cubicBezTo>
                      <a:pt x="7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3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3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4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2" y="13"/>
                    </a:cubicBezTo>
                    <a:cubicBezTo>
                      <a:pt x="119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3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1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1" y="177"/>
                    </a:cubicBezTo>
                    <a:cubicBezTo>
                      <a:pt x="113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3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8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7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9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2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7" y="146"/>
                      <a:pt x="187" y="150"/>
                    </a:cubicBezTo>
                    <a:cubicBezTo>
                      <a:pt x="187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8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6D82221E-F4AD-4A4C-AF41-507F0D91EBF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88230" y="5484723"/>
                <a:ext cx="293712" cy="288514"/>
              </a:xfrm>
              <a:custGeom>
                <a:avLst/>
                <a:gdLst/>
                <a:ahLst/>
                <a:cxnLst>
                  <a:cxn ang="0">
                    <a:pos x="28" y="81"/>
                  </a:cxn>
                  <a:cxn ang="0">
                    <a:pos x="41" y="69"/>
                  </a:cxn>
                  <a:cxn ang="0">
                    <a:pos x="56" y="84"/>
                  </a:cxn>
                  <a:cxn ang="0">
                    <a:pos x="45" y="187"/>
                  </a:cxn>
                  <a:cxn ang="0">
                    <a:pos x="72" y="165"/>
                  </a:cxn>
                  <a:cxn ang="0">
                    <a:pos x="62" y="185"/>
                  </a:cxn>
                  <a:cxn ang="0">
                    <a:pos x="44" y="215"/>
                  </a:cxn>
                  <a:cxn ang="0">
                    <a:pos x="34" y="194"/>
                  </a:cxn>
                  <a:cxn ang="0">
                    <a:pos x="28" y="88"/>
                  </a:cxn>
                  <a:cxn ang="0">
                    <a:pos x="0" y="78"/>
                  </a:cxn>
                  <a:cxn ang="0">
                    <a:pos x="43" y="21"/>
                  </a:cxn>
                  <a:cxn ang="0">
                    <a:pos x="54" y="41"/>
                  </a:cxn>
                  <a:cxn ang="0">
                    <a:pos x="44" y="48"/>
                  </a:cxn>
                  <a:cxn ang="0">
                    <a:pos x="34" y="24"/>
                  </a:cxn>
                  <a:cxn ang="0">
                    <a:pos x="25" y="6"/>
                  </a:cxn>
                  <a:cxn ang="0">
                    <a:pos x="135" y="10"/>
                  </a:cxn>
                  <a:cxn ang="0">
                    <a:pos x="110" y="33"/>
                  </a:cxn>
                  <a:cxn ang="0">
                    <a:pos x="142" y="22"/>
                  </a:cxn>
                  <a:cxn ang="0">
                    <a:pos x="157" y="36"/>
                  </a:cxn>
                  <a:cxn ang="0">
                    <a:pos x="147" y="212"/>
                  </a:cxn>
                  <a:cxn ang="0">
                    <a:pos x="135" y="232"/>
                  </a:cxn>
                  <a:cxn ang="0">
                    <a:pos x="126" y="230"/>
                  </a:cxn>
                  <a:cxn ang="0">
                    <a:pos x="117" y="221"/>
                  </a:cxn>
                  <a:cxn ang="0">
                    <a:pos x="102" y="211"/>
                  </a:cxn>
                  <a:cxn ang="0">
                    <a:pos x="133" y="214"/>
                  </a:cxn>
                  <a:cxn ang="0">
                    <a:pos x="136" y="155"/>
                  </a:cxn>
                  <a:cxn ang="0">
                    <a:pos x="95" y="203"/>
                  </a:cxn>
                  <a:cxn ang="0">
                    <a:pos x="57" y="222"/>
                  </a:cxn>
                  <a:cxn ang="0">
                    <a:pos x="108" y="176"/>
                  </a:cxn>
                  <a:cxn ang="0">
                    <a:pos x="93" y="150"/>
                  </a:cxn>
                  <a:cxn ang="0">
                    <a:pos x="65" y="140"/>
                  </a:cxn>
                  <a:cxn ang="0">
                    <a:pos x="86" y="25"/>
                  </a:cxn>
                  <a:cxn ang="0">
                    <a:pos x="104" y="33"/>
                  </a:cxn>
                  <a:cxn ang="0">
                    <a:pos x="111" y="0"/>
                  </a:cxn>
                  <a:cxn ang="0">
                    <a:pos x="136" y="67"/>
                  </a:cxn>
                  <a:cxn ang="0">
                    <a:pos x="98" y="40"/>
                  </a:cxn>
                  <a:cxn ang="0">
                    <a:pos x="98" y="105"/>
                  </a:cxn>
                  <a:cxn ang="0">
                    <a:pos x="136" y="75"/>
                  </a:cxn>
                  <a:cxn ang="0">
                    <a:pos x="98" y="105"/>
                  </a:cxn>
                  <a:cxn ang="0">
                    <a:pos x="136" y="142"/>
                  </a:cxn>
                  <a:cxn ang="0">
                    <a:pos x="98" y="112"/>
                  </a:cxn>
                  <a:cxn ang="0">
                    <a:pos x="152" y="63"/>
                  </a:cxn>
                  <a:cxn ang="0">
                    <a:pos x="199" y="66"/>
                  </a:cxn>
                  <a:cxn ang="0">
                    <a:pos x="198" y="2"/>
                  </a:cxn>
                  <a:cxn ang="0">
                    <a:pos x="225" y="11"/>
                  </a:cxn>
                  <a:cxn ang="0">
                    <a:pos x="211" y="18"/>
                  </a:cxn>
                  <a:cxn ang="0">
                    <a:pos x="212" y="66"/>
                  </a:cxn>
                  <a:cxn ang="0">
                    <a:pos x="237" y="67"/>
                  </a:cxn>
                  <a:cxn ang="0">
                    <a:pos x="236" y="74"/>
                  </a:cxn>
                  <a:cxn ang="0">
                    <a:pos x="211" y="211"/>
                  </a:cxn>
                  <a:cxn ang="0">
                    <a:pos x="199" y="231"/>
                  </a:cxn>
                  <a:cxn ang="0">
                    <a:pos x="190" y="229"/>
                  </a:cxn>
                  <a:cxn ang="0">
                    <a:pos x="179" y="219"/>
                  </a:cxn>
                  <a:cxn ang="0">
                    <a:pos x="163" y="210"/>
                  </a:cxn>
                  <a:cxn ang="0">
                    <a:pos x="197" y="213"/>
                  </a:cxn>
                  <a:cxn ang="0">
                    <a:pos x="199" y="74"/>
                  </a:cxn>
                  <a:cxn ang="0">
                    <a:pos x="157" y="75"/>
                  </a:cxn>
                  <a:cxn ang="0">
                    <a:pos x="163" y="101"/>
                  </a:cxn>
                  <a:cxn ang="0">
                    <a:pos x="184" y="139"/>
                  </a:cxn>
                  <a:cxn ang="0">
                    <a:pos x="185" y="156"/>
                  </a:cxn>
                  <a:cxn ang="0">
                    <a:pos x="176" y="158"/>
                  </a:cxn>
                  <a:cxn ang="0">
                    <a:pos x="170" y="125"/>
                  </a:cxn>
                  <a:cxn ang="0">
                    <a:pos x="163" y="101"/>
                  </a:cxn>
                </a:cxnLst>
                <a:rect l="0" t="0" r="r" b="b"/>
                <a:pathLst>
                  <a:path w="239" h="235">
                    <a:moveTo>
                      <a:pt x="0" y="78"/>
                    </a:moveTo>
                    <a:cubicBezTo>
                      <a:pt x="6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2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2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3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1" y="13"/>
                    </a:cubicBezTo>
                    <a:cubicBezTo>
                      <a:pt x="118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2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0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0" y="177"/>
                    </a:cubicBezTo>
                    <a:cubicBezTo>
                      <a:pt x="112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2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7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6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8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1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6" y="146"/>
                      <a:pt x="186" y="150"/>
                    </a:cubicBezTo>
                    <a:cubicBezTo>
                      <a:pt x="186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7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5" y="1465291"/>
            <a:ext cx="11239789" cy="2260106"/>
          </a:xfrm>
        </p:spPr>
        <p:txBody>
          <a:bodyPr>
            <a:spAutoFit/>
          </a:bodyPr>
          <a:lstStyle>
            <a:lvl1pPr>
              <a:defRPr sz="3671">
                <a:latin typeface="+mn-lt"/>
              </a:defRPr>
            </a:lvl1pPr>
            <a:lvl2pPr>
              <a:defRPr sz="2855">
                <a:latin typeface="+mn-lt"/>
              </a:defRPr>
            </a:lvl2pPr>
            <a:lvl3pPr>
              <a:defRPr sz="2447">
                <a:latin typeface="+mn-lt"/>
              </a:defRPr>
            </a:lvl3pPr>
            <a:lvl4pPr>
              <a:defRPr sz="2039">
                <a:latin typeface="+mn-lt"/>
              </a:defRPr>
            </a:lvl4pPr>
            <a:lvl5pPr>
              <a:defRPr sz="1835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41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3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38249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886">
          <p15:clr>
            <a:srgbClr val="5ACBF0"/>
          </p15:clr>
        </p15:guide>
        <p15:guide id="2" orient="horz" pos="28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581" y="2840032"/>
            <a:ext cx="4244332" cy="1314462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71" b="1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39541" y="0"/>
            <a:ext cx="6993695" cy="6994525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07746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294">
          <p15:clr>
            <a:srgbClr val="FBAE40"/>
          </p15:clr>
        </p15:guide>
        <p15:guide id="5" orient="horz" pos="2118">
          <p15:clr>
            <a:srgbClr val="FBAE40"/>
          </p15:clr>
        </p15:guide>
        <p15:guide id="6" pos="2932">
          <p15:clr>
            <a:srgbClr val="5ACBF0"/>
          </p15:clr>
        </p15:guide>
        <p15:guide id="7" pos="3655">
          <p15:clr>
            <a:srgbClr val="C35EA4"/>
          </p15:clr>
        </p15:guide>
        <p15:guide id="8" pos="347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760" y="1463669"/>
            <a:ext cx="5315209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5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596" indent="0">
              <a:buFont typeface="Wingdings" panose="05000000000000000000" pitchFamily="2" charset="2"/>
              <a:buNone/>
              <a:defRPr sz="2039" b="0"/>
            </a:lvl2pPr>
            <a:lvl3pPr marL="459684" indent="0">
              <a:buFont typeface="Wingdings" panose="05000000000000000000" pitchFamily="2" charset="2"/>
              <a:buNone/>
              <a:tabLst/>
              <a:defRPr sz="1632" b="0"/>
            </a:lvl3pPr>
            <a:lvl4pPr marL="665246" indent="0">
              <a:buFont typeface="Wingdings" panose="05000000000000000000" pitchFamily="2" charset="2"/>
              <a:buNone/>
              <a:defRPr sz="1428" b="0"/>
            </a:lvl4pPr>
            <a:lvl5pPr marL="870810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3749" y="1463669"/>
            <a:ext cx="5315209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5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596" indent="0">
              <a:buFont typeface="Wingdings" panose="05000000000000000000" pitchFamily="2" charset="2"/>
              <a:buNone/>
              <a:defRPr sz="2039" b="0"/>
            </a:lvl2pPr>
            <a:lvl3pPr marL="459684" indent="0">
              <a:buFont typeface="Wingdings" panose="05000000000000000000" pitchFamily="2" charset="2"/>
              <a:buNone/>
              <a:tabLst/>
              <a:defRPr sz="1632" b="0"/>
            </a:lvl3pPr>
            <a:lvl4pPr marL="665246" indent="0">
              <a:buFont typeface="Wingdings" panose="05000000000000000000" pitchFamily="2" charset="2"/>
              <a:buNone/>
              <a:defRPr sz="1428" b="0"/>
            </a:lvl4pPr>
            <a:lvl5pPr marL="870810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1647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1247">
          <p15:clr>
            <a:srgbClr val="5ACBF0"/>
          </p15:clr>
        </p15:guide>
        <p15:guide id="3" orient="horz" pos="88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8471551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4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92446573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136" y="1537354"/>
            <a:ext cx="11533187" cy="164459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079" indent="0">
              <a:buNone/>
              <a:defRPr/>
            </a:lvl2pPr>
            <a:lvl3pPr marL="466159" indent="0">
              <a:buNone/>
              <a:defRPr/>
            </a:lvl3pPr>
            <a:lvl4pPr marL="699237" indent="0">
              <a:buNone/>
              <a:defRPr/>
            </a:lvl4pPr>
            <a:lvl5pPr marL="93231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0764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4" orient="horz" pos="1247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136" y="1537354"/>
            <a:ext cx="11533187" cy="1644594"/>
          </a:xfrm>
        </p:spPr>
        <p:txBody>
          <a:bodyPr wrap="square">
            <a:sp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75979" indent="-342900">
              <a:buFont typeface="Arial" panose="020B0604020202020204" pitchFamily="34" charset="0"/>
              <a:buChar char="•"/>
              <a:defRPr/>
            </a:lvl2pPr>
            <a:lvl3pPr marL="751909" indent="-285750">
              <a:buFont typeface="Arial" panose="020B0604020202020204" pitchFamily="34" charset="0"/>
              <a:buChar char="•"/>
              <a:defRPr/>
            </a:lvl3pPr>
            <a:lvl4pPr marL="984987" indent="-285750">
              <a:buFont typeface="Arial" panose="020B0604020202020204" pitchFamily="34" charset="0"/>
              <a:buChar char="•"/>
              <a:defRPr/>
            </a:lvl4pPr>
            <a:lvl5pPr marL="1103767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2945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4" orient="horz" pos="1247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6" y="1517238"/>
            <a:ext cx="11533187" cy="164459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0733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47">
          <p15:clr>
            <a:srgbClr val="5ACBF0"/>
          </p15:clr>
        </p15:guide>
        <p15:guide id="3" orient="horz" pos="282">
          <p15:clr>
            <a:srgbClr val="5ACBF0"/>
          </p15:clr>
        </p15:guide>
        <p15:guide id="5" orient="horz" pos="88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8" r:id="rId1"/>
    <p:sldLayoutId id="2147484552" r:id="rId2"/>
    <p:sldLayoutId id="2147484620" r:id="rId3"/>
    <p:sldLayoutId id="2147484583" r:id="rId4"/>
    <p:sldLayoutId id="2147484619" r:id="rId5"/>
    <p:sldLayoutId id="2147484584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79" r:id="rId14"/>
    <p:sldLayoutId id="2147484563" r:id="rId15"/>
    <p:sldLayoutId id="2147484618" r:id="rId16"/>
    <p:sldLayoutId id="2147484564" r:id="rId17"/>
    <p:sldLayoutId id="2147484566" r:id="rId18"/>
    <p:sldLayoutId id="2147484567" r:id="rId19"/>
    <p:sldLayoutId id="2147484568" r:id="rId20"/>
    <p:sldLayoutId id="2147484577" r:id="rId21"/>
    <p:sldLayoutId id="2147484570" r:id="rId22"/>
    <p:sldLayoutId id="2147484571" r:id="rId23"/>
    <p:sldLayoutId id="2147484572" r:id="rId24"/>
    <p:sldLayoutId id="2147484576" r:id="rId25"/>
    <p:sldLayoutId id="2147484603" r:id="rId26"/>
    <p:sldLayoutId id="2147484609" r:id="rId27"/>
    <p:sldLayoutId id="2147484611" r:id="rId28"/>
    <p:sldLayoutId id="2147484612" r:id="rId29"/>
    <p:sldLayoutId id="2147484613" r:id="rId30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0.png"/><Relationship Id="rId4" Type="http://schemas.openxmlformats.org/officeDocument/2006/relationships/image" Target="../media/image3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github.com/vinijmoura/Azure-DevOps" TargetMode="External"/><Relationship Id="rId4" Type="http://schemas.openxmlformats.org/officeDocument/2006/relationships/image" Target="../media/image41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postman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raw.githubusercontent.com/hkamel/azuredevops-postman-collections/master/Azure%20DevOps%20Environment.postman_environment.json" TargetMode="External"/><Relationship Id="rId4" Type="http://schemas.openxmlformats.org/officeDocument/2006/relationships/hyperlink" Target="https://raw.githubusercontent.com/hkamel/azuredevops-postman-collections/master/Azure%20DevOps%20v5.0.postman_collection.json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devops/report/powerbi/sample-odata-overview?view=azure-devops" TargetMode="External"/><Relationship Id="rId3" Type="http://schemas.openxmlformats.org/officeDocument/2006/relationships/hyperlink" Target="https://docs.microsoft.com/en-us/azure/devops/boards/queries/wiql-syntax?view=azure-devops" TargetMode="External"/><Relationship Id="rId7" Type="http://schemas.openxmlformats.org/officeDocument/2006/relationships/hyperlink" Target="https://github.com/MicrosoftDocs/azure-devops-docs/blob/master/docs/report/extend-analytics/aggregated-data-analytics.md" TargetMode="External"/><Relationship Id="rId2" Type="http://schemas.openxmlformats.org/officeDocument/2006/relationships/hyperlink" Target="https://devblogs.microsoft.com/premier-developer/5-super-useful-azure-devops-extensions/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docs.microsoft.com/en-us/azure/devops/report/extend-analytics/data-model-analytics-service?view=azure-devops" TargetMode="External"/><Relationship Id="rId5" Type="http://schemas.openxmlformats.org/officeDocument/2006/relationships/hyperlink" Target="https://docs.microsoft.com/en-us/azure/devops/report/extend-analytics/odata-query-guidelines?view=azure-devops" TargetMode="External"/><Relationship Id="rId4" Type="http://schemas.openxmlformats.org/officeDocument/2006/relationships/hyperlink" Target="https://docs.microsoft.com/en-us/azure/devops/report/powerbi/data-connector-dataset?view=azure-devop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ops/integrate/how-to/call-rest-api?view=azure-devops" TargetMode="External"/><Relationship Id="rId2" Type="http://schemas.openxmlformats.org/officeDocument/2006/relationships/hyperlink" Target="https://learn.microsoft.com/en-us/rest/api/azure/devops/?view=azure-devops-rest-7.2" TargetMode="Externa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organizations/accounts/use-personal-access-tokens-to-authenticate?view=azure-devops&amp;tabs=preview-pag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devopsdemogenerator.azurewebsites.ne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hyperlink" Target="https://docs.microsoft.com/en-us/azure/devops/report/powerbi/data-connector-dataset?view=azure-devop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nbrown02/AzureDevOps-OData-SampleReports/raw/main/Azure%20Pipelines/Pass%20Rate%20-%20All%20Pipelines.pbit" TargetMode="External"/><Relationship Id="rId18" Type="http://schemas.openxmlformats.org/officeDocument/2006/relationships/hyperlink" Target="https://github.com/nbrown02/AzureDevOps-OData-SampleReports/raw/main/Azure%20Pipelines%20%26%20Test/Flaky%20Tests.pbit" TargetMode="External"/><Relationship Id="rId26" Type="http://schemas.openxmlformats.org/officeDocument/2006/relationships/hyperlink" Target="https://github.com/nbrown02/AzureDevOps-OData-SampleReports/raw/main/Azure%20Pipelines%20%26%20Test/Test%20Duration%20Trend.pbit" TargetMode="External"/><Relationship Id="rId3" Type="http://schemas.openxmlformats.org/officeDocument/2006/relationships/hyperlink" Target="https://github.com/nbrown02/AzureDevOps-OData-SampleReports/raw/main/Azure%20Boards/Open%20Bugs.pbit" TargetMode="External"/><Relationship Id="rId21" Type="http://schemas.openxmlformats.org/officeDocument/2006/relationships/hyperlink" Target="https://github.com/nbrown02/AzureDevOps-OData-SampleReports/raw/main/Azure%20Pipelines/Pipeline%20Duration.pbit" TargetMode="External"/><Relationship Id="rId34" Type="http://schemas.openxmlformats.org/officeDocument/2006/relationships/hyperlink" Target="https://github.com/nbrown02/AzureDevOps-OData-SampleReports" TargetMode="External"/><Relationship Id="rId7" Type="http://schemas.openxmlformats.org/officeDocument/2006/relationships/hyperlink" Target="https://github.com/nbrown02/AzureDevOps-OData-SampleReports/raw/main/Azure%20Boards%20-%20OData%20Reports/Bug%20Trend.pbit" TargetMode="External"/><Relationship Id="rId12" Type="http://schemas.openxmlformats.org/officeDocument/2006/relationships/hyperlink" Target="https://github.com/nbrown02/AzureDevOps-OData-SampleReports/raw/main/Azure%20Test%20Plans/Test%20Status%20Report.pbit" TargetMode="External"/><Relationship Id="rId17" Type="http://schemas.openxmlformats.org/officeDocument/2006/relationships/hyperlink" Target="https://github.com/nbrown02/AzureDevOps-OData-SampleReports/raw/main/Azure%20Pipelines/Pipeline%20Stage%20-%20Task%20-%20Job%20Wise%20Failures.pbit" TargetMode="External"/><Relationship Id="rId25" Type="http://schemas.openxmlformats.org/officeDocument/2006/relationships/hyperlink" Target="https://github.com/nbrown02/AzureDevOps-OData-SampleReports/raw/main/Azure%20Pipelines/Duration%20Trend.pbit" TargetMode="External"/><Relationship Id="rId3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github.com/nbrown02/AzureDevOps-OData-SampleReports/raw/main/Azure%20Test%20Plans/Test%20Execution%20Trend.pbit" TargetMode="External"/><Relationship Id="rId20" Type="http://schemas.openxmlformats.org/officeDocument/2006/relationships/hyperlink" Target="https://github.com/nbrown02/AzureDevOps-OData-SampleReports/raw/main/Azure%20Test%20Plans/Suite%20Level%20Aggregation.pbit" TargetMode="External"/><Relationship Id="rId29" Type="http://schemas.openxmlformats.org/officeDocument/2006/relationships/hyperlink" Target="https://github.com/nbrown02/AzureDevOps-OData-SampleReports/raw/main/Azure%20Pipelines/Pipeline%20Task%20Duration.pbit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nbrown02/AzureDevOps-OData-SampleReports/raw/main/Azure%20Pipelines%20%26%20Test/Pipeline%20Test%20Summary.pbit" TargetMode="External"/><Relationship Id="rId11" Type="http://schemas.openxmlformats.org/officeDocument/2006/relationships/hyperlink" Target="https://github.com/nbrown02/AzureDevOps-OData-SampleReports/raw/main/Azure%20Boards/Rollup.pbit" TargetMode="External"/><Relationship Id="rId24" Type="http://schemas.openxmlformats.org/officeDocument/2006/relationships/hyperlink" Target="https://github.com/nbrown02/AzureDevOps-OData-SampleReports/raw/main/Azure%20Test%20Plans/Tester%20by%20Outcome.pbit" TargetMode="External"/><Relationship Id="rId32" Type="http://schemas.openxmlformats.org/officeDocument/2006/relationships/hyperlink" Target="https://github.com/nbrown02/AzureDevOps-OData-SampleReports/raw/main/Azure%20Pipelines/Pipeline%20Task%20Duration%20Trend.pbit" TargetMode="External"/><Relationship Id="rId5" Type="http://schemas.openxmlformats.org/officeDocument/2006/relationships/hyperlink" Target="https://github.com/nbrown02/AzureDevOps-OData-SampleReports/raw/main/Azure%20Pipelines/Pipeline%20Outcome%20Summary.pbit" TargetMode="External"/><Relationship Id="rId15" Type="http://schemas.openxmlformats.org/officeDocument/2006/relationships/hyperlink" Target="https://github.com/nbrown02/AzureDevOps-OData-SampleReports/raw/main/Azure%20Boards/Feature%20Progress.pbit" TargetMode="External"/><Relationship Id="rId23" Type="http://schemas.openxmlformats.org/officeDocument/2006/relationships/hyperlink" Target="https://github.com/nbrown02/AzureDevOps-OData-SampleReports/raw/main/Azure%20Boards/Sprint%20Burndown.pbit" TargetMode="External"/><Relationship Id="rId28" Type="http://schemas.openxmlformats.org/officeDocument/2006/relationships/hyperlink" Target="https://github.com/nbrown02/AzureDevOps-OData-SampleReports/raw/main/Azure%20Test%20Plans/Test%20Configuration%20by%20Outcome.pbit" TargetMode="External"/><Relationship Id="rId10" Type="http://schemas.openxmlformats.org/officeDocument/2006/relationships/hyperlink" Target="https://github.com/nbrown02/AzureDevOps-OData-SampleReports/raw/main/Azure%20Pipelines%20%26%20Test/Pipeline%20Test%20Summary%20Trend.pbit" TargetMode="External"/><Relationship Id="rId19" Type="http://schemas.openxmlformats.org/officeDocument/2006/relationships/hyperlink" Target="https://github.com/nbrown02/AzureDevOps-OData-SampleReports/raw/main/Azure%20Boards/Work%20Items%20with%20Direct%20Links.pbit" TargetMode="External"/><Relationship Id="rId31" Type="http://schemas.openxmlformats.org/officeDocument/2006/relationships/hyperlink" Target="https://github.com/nbrown02/AzureDevOps-OData-SampleReports/raw/main/Azure%20Boards/Lead%20-%20Cycle%20Time.pbit" TargetMode="External"/><Relationship Id="rId4" Type="http://schemas.openxmlformats.org/officeDocument/2006/relationships/hyperlink" Target="https://github.com/nbrown02/AzureDevOps-OData-SampleReports/raw/main/Azure%20Test%20Plans/Progress%20Status.pbit" TargetMode="External"/><Relationship Id="rId9" Type="http://schemas.openxmlformats.org/officeDocument/2006/relationships/hyperlink" Target="https://github.com/nbrown02/AzureDevOps-OData-SampleReports/raw/main/Azure%20Pipelines/Pipeline%20Outcome%20Summary%20-%20All%20Pipelines.pbit" TargetMode="External"/><Relationship Id="rId14" Type="http://schemas.openxmlformats.org/officeDocument/2006/relationships/hyperlink" Target="https://github.com/nbrown02/AzureDevOps-OData-SampleReports/raw/main/Azure%20Pipelines%20%26%20Test/Failed%20Tests.pbit" TargetMode="External"/><Relationship Id="rId22" Type="http://schemas.openxmlformats.org/officeDocument/2006/relationships/hyperlink" Target="https://github.com/nbrown02/AzureDevOps-OData-SampleReports/raw/main/Azure%20Pipelines%20%26%20Test/Test%20Duration.pbit" TargetMode="External"/><Relationship Id="rId27" Type="http://schemas.openxmlformats.org/officeDocument/2006/relationships/hyperlink" Target="https://github.com/nbrown02/AzureDevOps-OData-SampleReports/raw/main/Azure%20Boards/Cumulative%20Flow%20Diagram.pbit" TargetMode="External"/><Relationship Id="rId30" Type="http://schemas.openxmlformats.org/officeDocument/2006/relationships/hyperlink" Target="https://github.com/nbrown02/AzureDevOps-OData-SampleReports/raw/main/Azure%20Pipelines%20%26%20Test/Pass%20Rate%20Trend%20of%20a%20Test.pbit" TargetMode="External"/><Relationship Id="rId8" Type="http://schemas.openxmlformats.org/officeDocument/2006/relationships/hyperlink" Target="https://github.com/nbrown02/AzureDevOps-OData-SampleReports/raw/main/Azure%20Test%20Plans%20-%20OData%20Reports/Requirements%20Tracking%20(Traceability).pb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F7BEDB-A91D-4815-8C97-8D89C0FC4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74950" y="129874"/>
            <a:ext cx="649268" cy="567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</a:t>
            </a:r>
            <a:br>
              <a:rPr lang="en-GB" dirty="0"/>
            </a:b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06A9F1D-C857-4F51-BBD1-2EE96C2B8BFA}"/>
              </a:ext>
            </a:extLst>
          </p:cNvPr>
          <p:cNvSpPr txBox="1">
            <a:spLocks/>
          </p:cNvSpPr>
          <p:nvPr/>
        </p:nvSpPr>
        <p:spPr>
          <a:xfrm>
            <a:off x="63995" y="6278001"/>
            <a:ext cx="1863634" cy="625012"/>
          </a:xfrm>
          <a:prstGeom prst="rect">
            <a:avLst/>
          </a:prstGeom>
          <a:noFill/>
        </p:spPr>
        <p:txBody>
          <a:bodyPr vert="horz" wrap="square" lIns="0" tIns="0" rIns="0" bIns="182880" rtlCol="0" anchor="b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strike="noStrike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1800" dirty="0"/>
              <a:t>Valmir Meneses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0A60DE9D-F8D1-41C1-906C-7F05F7111C4E}"/>
              </a:ext>
            </a:extLst>
          </p:cNvPr>
          <p:cNvSpPr txBox="1">
            <a:spLocks/>
          </p:cNvSpPr>
          <p:nvPr/>
        </p:nvSpPr>
        <p:spPr>
          <a:xfrm>
            <a:off x="7567936" y="3133387"/>
            <a:ext cx="1469378" cy="567823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view on</a:t>
            </a:r>
            <a:br>
              <a:rPr lang="en-GB" dirty="0"/>
            </a:br>
            <a:endParaRPr lang="en-GB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5ACC8345-2C83-4F85-8949-EA53353E5B5D}"/>
              </a:ext>
            </a:extLst>
          </p:cNvPr>
          <p:cNvSpPr txBox="1">
            <a:spLocks/>
          </p:cNvSpPr>
          <p:nvPr/>
        </p:nvSpPr>
        <p:spPr>
          <a:xfrm>
            <a:off x="4728963" y="3640797"/>
            <a:ext cx="1903643" cy="567823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3600" dirty="0">
                <a:solidFill>
                  <a:schemeClr val="bg1"/>
                </a:solidFill>
              </a:rPr>
              <a:t>Azure</a:t>
            </a:r>
            <a:br>
              <a:rPr lang="en-GB" sz="3600" dirty="0"/>
            </a:br>
            <a:endParaRPr lang="en-GB" sz="3600" dirty="0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48757A49-C40C-4548-A6EB-8D40CDAC04C1}"/>
              </a:ext>
            </a:extLst>
          </p:cNvPr>
          <p:cNvSpPr txBox="1">
            <a:spLocks/>
          </p:cNvSpPr>
          <p:nvPr/>
        </p:nvSpPr>
        <p:spPr>
          <a:xfrm>
            <a:off x="4544088" y="5647811"/>
            <a:ext cx="1903643" cy="567823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3400" dirty="0">
                <a:solidFill>
                  <a:schemeClr val="bg1"/>
                </a:solidFill>
              </a:rPr>
              <a:t>DevOps</a:t>
            </a:r>
            <a:br>
              <a:rPr lang="en-GB" sz="3400" dirty="0"/>
            </a:br>
            <a:endParaRPr lang="en-GB" sz="3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72A7DB-2763-47D9-890A-15BB8E4816A7}"/>
              </a:ext>
            </a:extLst>
          </p:cNvPr>
          <p:cNvSpPr txBox="1"/>
          <p:nvPr/>
        </p:nvSpPr>
        <p:spPr>
          <a:xfrm>
            <a:off x="5926586" y="1098640"/>
            <a:ext cx="349711" cy="2268698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bg1">
                <a:lumMod val="95000"/>
              </a:schemeClr>
            </a:outerShdw>
          </a:effectLst>
        </p:spPr>
        <p:txBody>
          <a:bodyPr vert="wordArtVert"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b="1" dirty="0">
                <a:solidFill>
                  <a:schemeClr val="bg1"/>
                </a:solidFill>
                <a:latin typeface="+mj-lt"/>
              </a:rPr>
              <a:t>inside</a:t>
            </a:r>
            <a:endParaRPr lang="en-GB" sz="19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929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it-IT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Yeah! Ob-la-di, ob-la-DAX, Life goes 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Ob-La-Di, Ob-La-Da  by The Beatles, circa 1968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E9713-008A-4DE8-B57D-22D70AEEEAD1}"/>
              </a:ext>
            </a:extLst>
          </p:cNvPr>
          <p:cNvSpPr txBox="1"/>
          <p:nvPr/>
        </p:nvSpPr>
        <p:spPr>
          <a:xfrm>
            <a:off x="25511" y="1154732"/>
            <a:ext cx="1218542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dates in the entities columns are in a regular date format but it is quite useful if we can refer to the dates as a sprint period.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A93424-F5A1-4898-B9AC-2DB76D29F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4" y="2222109"/>
            <a:ext cx="3836402" cy="14413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BD1560-4E2A-4BC2-A98E-F71D499E3496}"/>
              </a:ext>
            </a:extLst>
          </p:cNvPr>
          <p:cNvSpPr txBox="1"/>
          <p:nvPr/>
        </p:nvSpPr>
        <p:spPr>
          <a:xfrm>
            <a:off x="169521" y="3224879"/>
            <a:ext cx="1810239" cy="119725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 Data view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Click on Dates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table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DD92C8-B4AF-41D9-8ECB-E6E5FA6E197C}"/>
              </a:ext>
            </a:extLst>
          </p:cNvPr>
          <p:cNvSpPr txBox="1"/>
          <p:nvPr/>
        </p:nvSpPr>
        <p:spPr>
          <a:xfrm>
            <a:off x="5293961" y="2372405"/>
            <a:ext cx="703564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New column icon or right-click on the Dates Table + New Column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7AD48C-E337-4346-B779-42EA8981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746" y="3599792"/>
            <a:ext cx="8606658" cy="33138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A81131-FFC9-481A-A15E-30FB80B490AF}"/>
              </a:ext>
            </a:extLst>
          </p:cNvPr>
          <p:cNvSpPr txBox="1"/>
          <p:nvPr/>
        </p:nvSpPr>
        <p:spPr>
          <a:xfrm>
            <a:off x="-54134" y="5299645"/>
            <a:ext cx="3568370" cy="135729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Sprint = CALCULATE(VALUES(Iterations[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IterationName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filter('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Iterations','Iterations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'[StartDate]&lt;='Dates'[Date]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&amp;&amp;'Iterations'[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EndDate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]&gt;'Dates'[Date]))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1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14138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it-IT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Yeah! Ob-la-di, ob-la-DAX, Life goes 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Ob-La-Di, Ob-La-Da  by The Beatles, circa 1968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E9713-008A-4DE8-B57D-22D70AEEEAD1}"/>
              </a:ext>
            </a:extLst>
          </p:cNvPr>
          <p:cNvSpPr txBox="1"/>
          <p:nvPr/>
        </p:nvSpPr>
        <p:spPr>
          <a:xfrm>
            <a:off x="25511" y="1154732"/>
            <a:ext cx="1218542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And now the same “dance move” for the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table. Some useful Key Indicators and Hacks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AF8B3-BC6A-46B4-8653-3D969D51735E}"/>
              </a:ext>
            </a:extLst>
          </p:cNvPr>
          <p:cNvSpPr txBox="1"/>
          <p:nvPr/>
        </p:nvSpPr>
        <p:spPr>
          <a:xfrm>
            <a:off x="25511" y="1699497"/>
            <a:ext cx="11096627" cy="444352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InProgressSprint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InProgressDateSK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CompletedSprint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CompletedDateSK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ActivatedSprint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ActivatedDateSK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],VALUE(Format(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ClosedDate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]-1,"yyyyMMdd")))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ResolvedSprint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ResolvedDateSK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Team=LOOKUPVALUE(Areas[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AreaPath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],Areas[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AreaSK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AreaSK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AssignedTo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=LOOKUPVALUE(Users[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AssignedToUserSK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ActivatedBy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=LOOKUPVALUE(Users[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ActivatedByUserSK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CreatedBy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=LOOKUPVALUE(Users[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CreatedByUserSK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ResolvedBy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=LOOKUPVALUE(Users[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ResolvedByUserSK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Iteration=LOOKUPVALUE(Iterations[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ClosedSprintPeriod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 &amp; " (" &amp; Format(LOOKUPVALUE(Iterations[StartDate],Iterations[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]),"mmm/dd") &amp; " to "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            &amp; Format(LOOKUPVALUE(Iterations[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EndDate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]),"mmm/dd") &amp; " )"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UserStory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IF(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WorkItemType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]="User Story",1,0)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UserStoryInSprint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 = IF(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ActivatedSprint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]=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],1,0)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US_StoryPoints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IF(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StoryPoints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]&lt;1,2,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StoryPoints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StoryPointsInSprint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US_StoryPoints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]*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UserStoryInSprint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8AB6514-C471-402F-AA6C-3B0500BA1DFE}"/>
              </a:ext>
            </a:extLst>
          </p:cNvPr>
          <p:cNvSpPr/>
          <p:nvPr/>
        </p:nvSpPr>
        <p:spPr bwMode="auto">
          <a:xfrm>
            <a:off x="7964906" y="1602782"/>
            <a:ext cx="1648326" cy="837531"/>
          </a:xfrm>
          <a:prstGeom prst="wedgeEllipseCallout">
            <a:avLst>
              <a:gd name="adj1" fmla="val -94517"/>
              <a:gd name="adj2" fmla="val 9784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US closed only in Planning next sprint</a:t>
            </a:r>
            <a:endParaRPr lang="en-GB" sz="9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B2B0561E-0D48-4E59-9462-E05806B1EEA9}"/>
              </a:ext>
            </a:extLst>
          </p:cNvPr>
          <p:cNvSpPr/>
          <p:nvPr/>
        </p:nvSpPr>
        <p:spPr bwMode="auto">
          <a:xfrm>
            <a:off x="7245100" y="5554997"/>
            <a:ext cx="1648326" cy="837531"/>
          </a:xfrm>
          <a:prstGeom prst="wedgeEllipseCallout">
            <a:avLst>
              <a:gd name="adj1" fmla="val -174079"/>
              <a:gd name="adj2" fmla="val -6304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US closed in the same sprint it was activated</a:t>
            </a:r>
            <a:endParaRPr lang="en-GB" sz="9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30725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it-IT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Yeah! Ob-la-di, ob-la-DAX, Life goes 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Ob-La-Di, Ob-La-Da  by The Beatles, circa 1968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E9713-008A-4DE8-B57D-22D70AEEEAD1}"/>
              </a:ext>
            </a:extLst>
          </p:cNvPr>
          <p:cNvSpPr txBox="1"/>
          <p:nvPr/>
        </p:nvSpPr>
        <p:spPr>
          <a:xfrm>
            <a:off x="25511" y="1154732"/>
            <a:ext cx="1218542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 your own tree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AF8B3-BC6A-46B4-8653-3D969D51735E}"/>
              </a:ext>
            </a:extLst>
          </p:cNvPr>
          <p:cNvSpPr txBox="1"/>
          <p:nvPr/>
        </p:nvSpPr>
        <p:spPr>
          <a:xfrm>
            <a:off x="25511" y="1699497"/>
            <a:ext cx="11997515" cy="399878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Parent = CALCULATE(VALUES(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WorkItemLinks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SourceWorkItemId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]), filter('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WorkItemLinks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','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WorkItemLinks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'[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LinkTypeName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]="Child" &amp;&amp; '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WorkItemLinks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'[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TargetWorkItemId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]=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WorkItemId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ParentPath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Path(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WorkItemId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ParentWorkItemId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Depth = PATHLENGTH(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ParentPath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 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Level1 =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VAR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LevelNumber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VAR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LevelKey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PATHITEM (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ParentPath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LevelNumber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INTEGER 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VAR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 (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[Title],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WorkItemId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LevelKey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VAR Result =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LevelName</a:t>
            </a:r>
            <a:endParaRPr lang="en-GB" sz="105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RETURN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		Result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Level2 =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VAR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LevelNumber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VAR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LevelKey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PATHITEM (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ParentPath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LevelNumber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INTEGER 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VAR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 (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[Title],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WorkItemId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LevelKey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VAR Result =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LevelName</a:t>
            </a:r>
            <a:endParaRPr lang="en-GB" sz="105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RETURN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		Result	</a:t>
            </a:r>
          </a:p>
        </p:txBody>
      </p:sp>
    </p:spTree>
    <p:extLst>
      <p:ext uri="{BB962C8B-B14F-4D97-AF65-F5344CB8AC3E}">
        <p14:creationId xmlns:p14="http://schemas.microsoft.com/office/powerpoint/2010/main" val="167016251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Oh</a:t>
            </a:r>
            <a:r>
              <a:rPr lang="it-IT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! I believe in yesterday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Yesterday by The Beatles, circa 1965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E9713-008A-4DE8-B57D-22D70AEEEAD1}"/>
              </a:ext>
            </a:extLst>
          </p:cNvPr>
          <p:cNvSpPr txBox="1"/>
          <p:nvPr/>
        </p:nvSpPr>
        <p:spPr>
          <a:xfrm>
            <a:off x="377414" y="2743982"/>
            <a:ext cx="11681646" cy="332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How long was a task in Blocked state?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Which USs returned to the Product backlog after being assigned to a sprint?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Which USs had the priority updated?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Which USs had the estimate updated?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Which USs have not been updated in the last 5 days?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Which USs changed the Assigned team member?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7F61F-E2DD-4F36-B1A3-0BAF426599E2}"/>
              </a:ext>
            </a:extLst>
          </p:cNvPr>
          <p:cNvSpPr txBox="1"/>
          <p:nvPr/>
        </p:nvSpPr>
        <p:spPr>
          <a:xfrm>
            <a:off x="0" y="1388099"/>
            <a:ext cx="11661013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Leading Edge Delivery 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principle: Use </a:t>
            </a: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telemetry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to fundament actions.</a:t>
            </a:r>
            <a:endParaRPr lang="en-GB" sz="2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2D635-B1B5-4175-A1FC-D14810C9F2E5}"/>
              </a:ext>
            </a:extLst>
          </p:cNvPr>
          <p:cNvSpPr txBox="1"/>
          <p:nvPr/>
        </p:nvSpPr>
        <p:spPr>
          <a:xfrm>
            <a:off x="39974" y="2201863"/>
            <a:ext cx="939449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DevOps UI query builder does not allow some constructions: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1991345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Oh</a:t>
            </a:r>
            <a:r>
              <a:rPr lang="it-IT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! I believe in yesterday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Yesterday by The Beatles, circa 1965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2538663" y="1200624"/>
            <a:ext cx="9101379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 the Power Query Editor, choose Advanced Editor and copy the contents of the function code.</a:t>
            </a:r>
            <a:endParaRPr lang="en-GB" sz="1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EBB579-10B7-4739-A4D8-DC1F7C803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75" y="1176548"/>
            <a:ext cx="2239127" cy="37268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4CF665-4D8A-4A0A-998F-6891BCDDF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274" y="1572127"/>
            <a:ext cx="6905925" cy="41550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C024FA-4306-43F9-9A99-7BAC58C2BBD3}"/>
              </a:ext>
            </a:extLst>
          </p:cNvPr>
          <p:cNvSpPr txBox="1"/>
          <p:nvPr/>
        </p:nvSpPr>
        <p:spPr>
          <a:xfrm>
            <a:off x="9897810" y="4502248"/>
            <a:ext cx="2548197" cy="122495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Rename Query1 to </a:t>
            </a:r>
            <a:r>
              <a:rPr lang="en-US" sz="14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fnWorkItemUpdates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Enter 253 in the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Parameter and invoke.</a:t>
            </a:r>
            <a:endParaRPr lang="en-GB" sz="1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E028C22-83B5-4CE2-9CB3-99743B8DCF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853296"/>
              </p:ext>
            </p:extLst>
          </p:nvPr>
        </p:nvGraphicFramePr>
        <p:xfrm>
          <a:off x="44450" y="5930900"/>
          <a:ext cx="24638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1118160" imgH="397440" progId="Package">
                  <p:embed/>
                </p:oleObj>
              </mc:Choice>
              <mc:Fallback>
                <p:oleObj name="Packager Shell Object" showAsIcon="1" r:id="rId5" imgW="1118160" imgH="397440" progId="Package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E028C22-83B5-4CE2-9CB3-99743B8DCF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450" y="5930900"/>
                        <a:ext cx="2463800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879157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Oh</a:t>
            </a:r>
            <a:r>
              <a:rPr lang="it-IT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! I believe in yesterday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Yesterday by The Beatles, circa 1965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-35020" y="1615800"/>
            <a:ext cx="12376922" cy="2032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let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  Source = (</a:t>
            </a:r>
            <a:r>
              <a:rPr lang="en-US" sz="9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workitemid</a:t>
            </a: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) =&gt;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let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  </a:t>
            </a:r>
            <a:r>
              <a:rPr lang="en-US" sz="9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Arial Black" panose="020B0A04020102020204" pitchFamily="34" charset="0"/>
              </a:rPr>
              <a:t>Source = </a:t>
            </a:r>
            <a:r>
              <a:rPr lang="en-US" sz="9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Arial Black" panose="020B0A04020102020204" pitchFamily="34" charset="0"/>
              </a:rPr>
              <a:t>Json.Document</a:t>
            </a:r>
            <a:r>
              <a:rPr lang="en-US" sz="9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Arial Black" panose="020B0A04020102020204" pitchFamily="34" charset="0"/>
              </a:rPr>
              <a:t>(</a:t>
            </a:r>
            <a:r>
              <a:rPr lang="en-US" sz="9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Arial Black" panose="020B0A04020102020204" pitchFamily="34" charset="0"/>
              </a:rPr>
              <a:t>Web.Contents</a:t>
            </a:r>
            <a:r>
              <a:rPr lang="en-US" sz="9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Arial Black" panose="020B0A04020102020204" pitchFamily="34" charset="0"/>
              </a:rPr>
              <a:t>("https://dev.azure.com/</a:t>
            </a:r>
            <a:r>
              <a:rPr lang="en-US" sz="9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Arial Black" panose="020B0A04020102020204" pitchFamily="34" charset="0"/>
              </a:rPr>
              <a:t>ValmirMeneses</a:t>
            </a:r>
            <a:r>
              <a:rPr lang="en-US" sz="9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Arial Black" panose="020B0A04020102020204" pitchFamily="34" charset="0"/>
              </a:rPr>
              <a:t>/</a:t>
            </a:r>
            <a:r>
              <a:rPr lang="en-US" sz="9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Arial Black" panose="020B0A04020102020204" pitchFamily="34" charset="0"/>
              </a:rPr>
              <a:t>PartsUnlimited</a:t>
            </a:r>
            <a:r>
              <a:rPr lang="en-US" sz="9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Arial Black" panose="020B0A04020102020204" pitchFamily="34" charset="0"/>
              </a:rPr>
              <a:t>/_</a:t>
            </a:r>
            <a:r>
              <a:rPr lang="en-US" sz="9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Arial Black" panose="020B0A04020102020204" pitchFamily="34" charset="0"/>
              </a:rPr>
              <a:t>apis</a:t>
            </a:r>
            <a:r>
              <a:rPr lang="en-US" sz="9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Arial Black" panose="020B0A04020102020204" pitchFamily="34" charset="0"/>
              </a:rPr>
              <a:t>/wit/</a:t>
            </a:r>
            <a:r>
              <a:rPr lang="en-US" sz="9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Arial Black" panose="020B0A04020102020204" pitchFamily="34" charset="0"/>
              </a:rPr>
              <a:t>workItems</a:t>
            </a:r>
            <a:r>
              <a:rPr lang="en-US" sz="9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Arial Black" panose="020B0A04020102020204" pitchFamily="34" charset="0"/>
              </a:rPr>
              <a:t>/" &amp; </a:t>
            </a:r>
            <a:r>
              <a:rPr lang="en-US" sz="9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Arial Black" panose="020B0A04020102020204" pitchFamily="34" charset="0"/>
              </a:rPr>
              <a:t>Number.ToText</a:t>
            </a:r>
            <a:r>
              <a:rPr lang="en-US" sz="9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Arial Black" panose="020B0A04020102020204" pitchFamily="34" charset="0"/>
              </a:rPr>
              <a:t>(</a:t>
            </a:r>
            <a:r>
              <a:rPr lang="en-US" sz="9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Arial Black" panose="020B0A04020102020204" pitchFamily="34" charset="0"/>
              </a:rPr>
              <a:t>workitemid</a:t>
            </a:r>
            <a:r>
              <a:rPr lang="en-US" sz="9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Arial Black" panose="020B0A04020102020204" pitchFamily="34" charset="0"/>
              </a:rPr>
              <a:t>) &amp; "/</a:t>
            </a:r>
            <a:r>
              <a:rPr lang="en-US" sz="9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Arial Black" panose="020B0A04020102020204" pitchFamily="34" charset="0"/>
              </a:rPr>
              <a:t>updates?api-version</a:t>
            </a:r>
            <a:r>
              <a:rPr lang="en-US" sz="9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Arial Black" panose="020B0A04020102020204" pitchFamily="34" charset="0"/>
              </a:rPr>
              <a:t>=6.0")),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  #"Converted to Table" = </a:t>
            </a:r>
            <a:r>
              <a:rPr lang="en-US" sz="9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Record.ToTable</a:t>
            </a: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(Source),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  #"Transposed Table" = </a:t>
            </a:r>
            <a:r>
              <a:rPr lang="en-US" sz="9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Table.Transpose</a:t>
            </a: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(#"Converted to Table"),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  #"Promoted Headers" = </a:t>
            </a:r>
            <a:r>
              <a:rPr lang="en-US" sz="9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Table.PromoteHeaders</a:t>
            </a: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(#"Transposed Table", [</a:t>
            </a:r>
            <a:r>
              <a:rPr lang="en-US" sz="9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PromoteAllScalars</a:t>
            </a: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=true]),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  #"Removed Columns1" = </a:t>
            </a:r>
            <a:r>
              <a:rPr lang="en-US" sz="9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Table.RemoveColumns</a:t>
            </a: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(#"Promoted Headers",{"count"}),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  #"Expanded value1" = </a:t>
            </a:r>
            <a:r>
              <a:rPr lang="en-US" sz="9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Table.ExpandListColumn</a:t>
            </a:r>
            <a:r>
              <a: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(#"Removed Columns1", "value"),</a:t>
            </a:r>
            <a:endParaRPr lang="en-GB" sz="9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C024FA-4306-43F9-9A99-7BAC58C2BBD3}"/>
              </a:ext>
            </a:extLst>
          </p:cNvPr>
          <p:cNvSpPr txBox="1"/>
          <p:nvPr/>
        </p:nvSpPr>
        <p:spPr>
          <a:xfrm>
            <a:off x="2623278" y="1858710"/>
            <a:ext cx="447206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Core of the function, a REST API call. 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DDB9C7-83B5-426B-B4E5-3462C1464893}"/>
              </a:ext>
            </a:extLst>
          </p:cNvPr>
          <p:cNvSpPr txBox="1"/>
          <p:nvPr/>
        </p:nvSpPr>
        <p:spPr>
          <a:xfrm>
            <a:off x="6249188" y="2681391"/>
            <a:ext cx="555740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remaining code is JSON juggling!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26" name="Picture 2" descr="A group of people playing instruments&#10;&#10;Description automatically generated with medium confidence">
            <a:extLst>
              <a:ext uri="{FF2B5EF4-FFF2-40B4-BE49-F238E27FC236}">
                <a16:creationId xmlns:a16="http://schemas.microsoft.com/office/drawing/2014/main" id="{5CA86826-E9B1-4819-BEDE-D71E398B5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394" y="3263091"/>
            <a:ext cx="4616606" cy="3347039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9CA0D-20D5-4749-809D-70EFD11D2695}"/>
              </a:ext>
            </a:extLst>
          </p:cNvPr>
          <p:cNvSpPr txBox="1"/>
          <p:nvPr/>
        </p:nvSpPr>
        <p:spPr>
          <a:xfrm>
            <a:off x="7862028" y="6546710"/>
            <a:ext cx="4472067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Eric Clapton, John Lennon and Keith Richards in </a:t>
            </a:r>
            <a:r>
              <a:rPr lang="en-US" sz="11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Rock’n</a:t>
            </a: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roll circus </a:t>
            </a:r>
            <a:endParaRPr lang="en-GB" sz="11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6691185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Oh</a:t>
            </a:r>
            <a:r>
              <a:rPr lang="it-IT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! I believe in yesterday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Yesterday by The Beatles, circa 1965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C024FA-4306-43F9-9A99-7BAC58C2BBD3}"/>
              </a:ext>
            </a:extLst>
          </p:cNvPr>
          <p:cNvSpPr txBox="1"/>
          <p:nvPr/>
        </p:nvSpPr>
        <p:spPr>
          <a:xfrm>
            <a:off x="0" y="1357268"/>
            <a:ext cx="1200943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another blank query, click Advanced Editor and enter the definition for </a:t>
            </a:r>
            <a:r>
              <a:rPr lang="en-US" sz="20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WorkItemUpdates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table</a:t>
            </a:r>
            <a:endParaRPr lang="en-GB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5EB2D6A-C12E-426A-B1BC-B3380E6F79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57465"/>
              </p:ext>
            </p:extLst>
          </p:nvPr>
        </p:nvGraphicFramePr>
        <p:xfrm>
          <a:off x="331788" y="5927725"/>
          <a:ext cx="23495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022760" imgH="397440" progId="Package">
                  <p:embed/>
                </p:oleObj>
              </mc:Choice>
              <mc:Fallback>
                <p:oleObj name="Packager Shell Object" showAsIcon="1" r:id="rId3" imgW="1022760" imgH="39744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5EB2D6A-C12E-426A-B1BC-B3380E6F79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1788" y="5927725"/>
                        <a:ext cx="2349500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AF13B8F-7DB5-41A6-8993-B68B18B6D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460" y="2003360"/>
            <a:ext cx="11064875" cy="3779903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F654809D-3B99-441B-9950-B3F63A96FB26}"/>
              </a:ext>
            </a:extLst>
          </p:cNvPr>
          <p:cNvSpPr/>
          <p:nvPr/>
        </p:nvSpPr>
        <p:spPr bwMode="auto">
          <a:xfrm>
            <a:off x="7916779" y="5973763"/>
            <a:ext cx="2809959" cy="612648"/>
          </a:xfrm>
          <a:prstGeom prst="wedgeEllipseCallout">
            <a:avLst>
              <a:gd name="adj1" fmla="val -5309"/>
              <a:gd name="adj2" fmla="val -1731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Function call</a:t>
            </a:r>
            <a:endParaRPr lang="en-GB" sz="1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54991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20340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is on my side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Time is on my side by The Rolling Stones, circa 1965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C024FA-4306-43F9-9A99-7BAC58C2BBD3}"/>
              </a:ext>
            </a:extLst>
          </p:cNvPr>
          <p:cNvSpPr txBox="1"/>
          <p:nvPr/>
        </p:nvSpPr>
        <p:spPr>
          <a:xfrm>
            <a:off x="-1" y="1104767"/>
            <a:ext cx="12009439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Every time that we need to start new projects on Azure DevOps, it’s necessary to create iterations. Often, we have created some iterations with 2 weeks each, where we must repeat this same procedure regarding the number of sprints needed for our project. 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3E55B5F-AB89-43DB-8D8C-76FBD19CB5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97572"/>
              </p:ext>
            </p:extLst>
          </p:nvPr>
        </p:nvGraphicFramePr>
        <p:xfrm>
          <a:off x="106128" y="6565883"/>
          <a:ext cx="1239838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239840" imgH="356760" progId="Package">
                  <p:embed/>
                </p:oleObj>
              </mc:Choice>
              <mc:Fallback>
                <p:oleObj name="Packager Shell Object" showAsIcon="1" r:id="rId3" imgW="1239840" imgH="35676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23E55B5F-AB89-43DB-8D8C-76FBD19CB5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128" y="6565883"/>
                        <a:ext cx="1239838" cy="357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C1B98F3-8195-49EF-9FDC-EE37F3F6734D}"/>
              </a:ext>
            </a:extLst>
          </p:cNvPr>
          <p:cNvSpPr txBox="1"/>
          <p:nvPr/>
        </p:nvSpPr>
        <p:spPr>
          <a:xfrm>
            <a:off x="5815110" y="6478312"/>
            <a:ext cx="664425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https://github.com/vinijmoura/Azure-DevOps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0589F-0C3F-4606-A9B5-3EC99D703319}"/>
              </a:ext>
            </a:extLst>
          </p:cNvPr>
          <p:cNvSpPr txBox="1"/>
          <p:nvPr/>
        </p:nvSpPr>
        <p:spPr>
          <a:xfrm>
            <a:off x="0" y="1780081"/>
            <a:ext cx="12353237" cy="48813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GB" sz="10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Param</a:t>
            </a:r>
            <a:endParaRPr lang="en-GB" sz="10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[</a:t>
            </a:r>
            <a:r>
              <a:rPr lang="en-GB" sz="1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$PAT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en-GB" sz="10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xxxxxxxxxxxxxxxxxxxxxxxxxxxx</a:t>
            </a:r>
            <a:r>
              <a:rPr lang="en-GB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[</a:t>
            </a:r>
            <a:r>
              <a:rPr lang="en-GB" sz="1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$Organization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'https://dev.azure.com/</a:t>
            </a:r>
            <a:r>
              <a:rPr lang="en-GB" sz="10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ValmirMenesesJr</a:t>
            </a:r>
            <a:r>
              <a:rPr lang="en-GB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[</a:t>
            </a:r>
            <a:r>
              <a:rPr lang="en-GB" sz="1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$Project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0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PartsUnlimited</a:t>
            </a:r>
            <a:r>
              <a:rPr lang="en-GB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[</a:t>
            </a:r>
            <a:r>
              <a:rPr lang="en-GB" sz="1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TeamName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0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PartsUnlimited</a:t>
            </a:r>
            <a:r>
              <a:rPr lang="en-GB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Team'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[</a:t>
            </a:r>
            <a:r>
              <a:rPr lang="en-GB" sz="10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$StartDate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'2022-02-03'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[</a:t>
            </a:r>
            <a:r>
              <a:rPr lang="en-GB" sz="1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NumberOfSprints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[</a:t>
            </a:r>
            <a:r>
              <a:rPr lang="en-GB" sz="1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SprintStartingNumber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endParaRPr lang="en-GB" sz="10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echo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$PAT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GB" sz="10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devops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login --org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$Organization</a:t>
            </a:r>
            <a:endParaRPr lang="en-GB" sz="10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Write-Host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'===Configuring connection to organization and Team Project'</a:t>
            </a:r>
            <a:endParaRPr lang="en-GB" sz="10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devops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configure --defaults organization=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$Organization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project=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$Project</a:t>
            </a:r>
            <a:endParaRPr lang="en-GB" sz="10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-le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NumberOfSprints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 </a:t>
            </a:r>
          </a:p>
          <a:p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SprintNumber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SprintStartingNumber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+(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0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$Sprint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'Sprint '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GB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'{0:d2}'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-f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SprintNumber</a:t>
            </a:r>
            <a:endParaRPr lang="en-GB" sz="10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StartDateIteration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StartDate</a:t>
            </a:r>
            <a:r>
              <a:rPr lang="en-GB" sz="10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.AddDays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GB" sz="10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* </a:t>
            </a:r>
            <a:r>
              <a:rPr lang="en-GB" sz="10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FinishDateIteration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StartDateIteration</a:t>
            </a:r>
            <a:r>
              <a:rPr lang="en-GB" sz="10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.AddDays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createIteration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0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boards iteration project create --name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$Sprint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--</a:t>
            </a:r>
            <a:r>
              <a:rPr lang="en-GB" sz="10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start-date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StartDateIteration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--finish-date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FinishDateIteration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--org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$Organization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--project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$Project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3&gt;</a:t>
            </a:r>
            <a:r>
              <a:rPr lang="en-GB" sz="1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$null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GB" sz="10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ConvertFrom</a:t>
            </a:r>
            <a:r>
              <a:rPr lang="en-GB" sz="10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-Json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addIteration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0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boards iteration team add --id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createIteration</a:t>
            </a:r>
            <a:r>
              <a:rPr lang="en-GB" sz="10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.Identifier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--team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TeamName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--org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$Organization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--project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$Project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3&gt;</a:t>
            </a:r>
            <a:r>
              <a:rPr lang="en-GB" sz="1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$null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GB" sz="10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ConvertFrom</a:t>
            </a:r>
            <a:r>
              <a:rPr lang="en-GB" sz="10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-Json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10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Write-Host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$addIteration</a:t>
            </a:r>
            <a:r>
              <a:rPr lang="en-GB" sz="10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'created on path'</a:t>
            </a:r>
            <a:r>
              <a:rPr lang="en-GB" sz="1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addIteration</a:t>
            </a:r>
            <a:r>
              <a:rPr lang="en-GB" sz="10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.path</a:t>
            </a:r>
            <a:endParaRPr lang="en-GB" sz="10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2797AB93-D602-4E6B-91F4-4E354117CA2B}"/>
              </a:ext>
            </a:extLst>
          </p:cNvPr>
          <p:cNvSpPr/>
          <p:nvPr/>
        </p:nvSpPr>
        <p:spPr bwMode="auto">
          <a:xfrm>
            <a:off x="6004718" y="2403475"/>
            <a:ext cx="2193561" cy="612648"/>
          </a:xfrm>
          <a:prstGeom prst="wedgeEllipseCallout">
            <a:avLst>
              <a:gd name="adj1" fmla="val -173545"/>
              <a:gd name="adj2" fmla="val -4679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Full Access PAT</a:t>
            </a:r>
            <a:endParaRPr lang="en-GB" sz="1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32187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055E-6CB7-4235-867B-62933C27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Thank You!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0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85EECA-D7D7-49A7-81D7-C16CBC813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59" y="1489485"/>
            <a:ext cx="9446407" cy="29271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4FDF42-E98C-417A-ADE1-5E171DD2A477}"/>
              </a:ext>
            </a:extLst>
          </p:cNvPr>
          <p:cNvSpPr txBox="1"/>
          <p:nvPr/>
        </p:nvSpPr>
        <p:spPr>
          <a:xfrm>
            <a:off x="62201" y="727027"/>
            <a:ext cx="12180888" cy="16342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</a:t>
            </a:r>
            <a:r>
              <a:rPr lang="en-GB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PostMan</a:t>
            </a:r>
            <a:r>
              <a:rPr lang="en-GB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application can be very useful to use the REST API option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 provides Collections (pre-written calls) and Environments (variables to each ADO project)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1BBD6-5DFB-4427-A0B9-E552D8FFA1D9}"/>
              </a:ext>
            </a:extLst>
          </p:cNvPr>
          <p:cNvSpPr txBox="1"/>
          <p:nvPr/>
        </p:nvSpPr>
        <p:spPr>
          <a:xfrm>
            <a:off x="5919099" y="3372443"/>
            <a:ext cx="6412653" cy="3099310"/>
          </a:xfrm>
          <a:prstGeom prst="rect">
            <a:avLst/>
          </a:prstGeom>
          <a:solidFill>
            <a:schemeClr val="accent1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{"@</a:t>
            </a:r>
            <a:r>
              <a:rPr lang="en-GB" sz="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odata.context":"https</a:t>
            </a: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://analytics.dev.azure.com/</a:t>
            </a:r>
            <a:r>
              <a:rPr lang="en-GB" sz="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ValmirMenesesJr</a:t>
            </a: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/</a:t>
            </a:r>
            <a:r>
              <a:rPr lang="en-GB" sz="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PartsUnlimited</a:t>
            </a: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/_</a:t>
            </a:r>
            <a:r>
              <a:rPr lang="en-GB" sz="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odata</a:t>
            </a: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/v3.0-preview/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$</a:t>
            </a:r>
            <a:r>
              <a:rPr lang="en-GB" sz="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metadata#WorkItems</a:t>
            </a: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(WorkItemId,Title,CycleTimeDays,OriginalEstimate,InProgressDate,CompletedDate,AssignedTo(</a:t>
            </a:r>
            <a:r>
              <a:rPr lang="en-GB" sz="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UserName</a:t>
            </a: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),Iteration(</a:t>
            </a:r>
            <a:r>
              <a:rPr lang="en-GB" sz="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IterationPath</a:t>
            </a: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))",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"value":[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{"WorkItemId":6960,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	"InProgressDate":"2019-11-04T09:57:50.98Z",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	"CompletedDate":"2019-11-05T11:30:05.93Z",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	"CycleTimeDays":1.0640625,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	"</a:t>
            </a:r>
            <a:r>
              <a:rPr lang="en-GB" sz="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Title":"Clarifying</a:t>
            </a: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Data Architecture",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	"OriginalEstimate":1.0,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	"</a:t>
            </a:r>
            <a:r>
              <a:rPr lang="en-GB" sz="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AssignedTo</a:t>
            </a: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":{"</a:t>
            </a:r>
            <a:r>
              <a:rPr lang="en-GB" sz="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UserName</a:t>
            </a: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":"Valmir Meneses"},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	"Iteration":{"</a:t>
            </a:r>
            <a:r>
              <a:rPr lang="en-GB" sz="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IterationPath</a:t>
            </a: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":"</a:t>
            </a:r>
            <a:r>
              <a:rPr lang="en-GB" sz="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PartsUnlimited</a:t>
            </a: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\\Sprint 16"}},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{"WorkItemId":11189,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	"InProgressDate":"2020-02-06T08:23:57.74Z",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	"CompletedDate":"2020-02-12T08:19:58.287Z",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	"CycleTimeDays":5.9972337,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	"</a:t>
            </a:r>
            <a:r>
              <a:rPr lang="en-GB" sz="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Title":"Provide</a:t>
            </a: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answers to IF Data Access Management first iteration round requests",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	"OriginalEstimate":4.0,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	"</a:t>
            </a:r>
            <a:r>
              <a:rPr lang="en-GB" sz="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AssignedTo</a:t>
            </a: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":{"</a:t>
            </a:r>
            <a:r>
              <a:rPr lang="en-GB" sz="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UserName</a:t>
            </a: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":"Valmir Meneses"},"Iteration":{"</a:t>
            </a:r>
            <a:r>
              <a:rPr lang="en-GB" sz="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IterationPath</a:t>
            </a: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":"</a:t>
            </a:r>
            <a:r>
              <a:rPr lang="en-GB" sz="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PartsUnlimited</a:t>
            </a:r>
            <a:r>
              <a:rPr lang="en-GB" sz="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\\Sprint 16"}},</a:t>
            </a:r>
            <a:endParaRPr lang="en-GB" sz="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E4C41-1B50-41A8-908C-638981183871}"/>
              </a:ext>
            </a:extLst>
          </p:cNvPr>
          <p:cNvSpPr txBox="1"/>
          <p:nvPr/>
        </p:nvSpPr>
        <p:spPr>
          <a:xfrm>
            <a:off x="186766" y="5840376"/>
            <a:ext cx="5652246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output is usually a JSON file that can be parsed to the desired destination for 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444DF-3E93-4CC9-9FE2-6DC731DDBA5E}"/>
              </a:ext>
            </a:extLst>
          </p:cNvPr>
          <p:cNvSpPr txBox="1"/>
          <p:nvPr/>
        </p:nvSpPr>
        <p:spPr>
          <a:xfrm>
            <a:off x="4160838" y="356135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9727C-F15D-4441-9636-78EE10C77CB2}"/>
              </a:ext>
            </a:extLst>
          </p:cNvPr>
          <p:cNvSpPr txBox="1"/>
          <p:nvPr/>
        </p:nvSpPr>
        <p:spPr>
          <a:xfrm>
            <a:off x="121762" y="6458161"/>
            <a:ext cx="7646004" cy="8987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 b="0" i="0" dirty="0">
                <a:solidFill>
                  <a:srgbClr val="212121"/>
                </a:solidFill>
                <a:effectLst/>
                <a:latin typeface="Inter"/>
              </a:rPr>
              <a:t>https://analytics.dev.azure.com/ValmirMeneses/PartsUnlimited/_odata/V4.0-preview/$MetaData</a:t>
            </a:r>
            <a:endParaRPr lang="en-GB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357423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lor &amp;amp; Special Effect Vinyl » Furnace Record Pressing">
            <a:extLst>
              <a:ext uri="{FF2B5EF4-FFF2-40B4-BE49-F238E27FC236}">
                <a16:creationId xmlns:a16="http://schemas.microsoft.com/office/drawing/2014/main" id="{C403EFBF-669A-4412-9399-668E5688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0464" y="-7868569"/>
            <a:ext cx="23057377" cy="230364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D561A-051E-4A8F-9404-C25BFB86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096" y="1034866"/>
            <a:ext cx="4553429" cy="411162"/>
          </a:xfrm>
        </p:spPr>
        <p:txBody>
          <a:bodyPr vert="horz" wrap="square" lIns="0" tIns="0" rIns="0" bIns="0" rtlCol="0" anchor="t">
            <a:normAutofit fontScale="90000"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rPr>
              <a:t>An inside view on Azure DevOps</a:t>
            </a:r>
          </a:p>
        </p:txBody>
      </p:sp>
      <p:pic>
        <p:nvPicPr>
          <p:cNvPr id="5" name="Picture 4" descr="A picture containing worm&#10;&#10;Description automatically generated">
            <a:extLst>
              <a:ext uri="{FF2B5EF4-FFF2-40B4-BE49-F238E27FC236}">
                <a16:creationId xmlns:a16="http://schemas.microsoft.com/office/drawing/2014/main" id="{4D2B4C01-D2C8-4D52-9274-4CFFBB1CD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38" y="-104042"/>
            <a:ext cx="7896225" cy="75716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007DF-6A46-4849-9329-DB712F82AD1D}"/>
              </a:ext>
            </a:extLst>
          </p:cNvPr>
          <p:cNvSpPr txBox="1"/>
          <p:nvPr/>
        </p:nvSpPr>
        <p:spPr>
          <a:xfrm>
            <a:off x="3013252" y="2500357"/>
            <a:ext cx="6683021" cy="27544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Someone’s knocking at the door...	          Get/provide access to ADO by PAT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</a:p>
          <a:p>
            <a:pPr lvl="0">
              <a:lnSpc>
                <a:spcPct val="107000"/>
              </a:lnSpc>
            </a:pPr>
            <a:r>
              <a:rPr lang="en-GB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Who are you … who, who?                       Use the PAT to access ADO</a:t>
            </a:r>
          </a:p>
          <a:p>
            <a:pPr lvl="0">
              <a:lnSpc>
                <a:spcPct val="107000"/>
              </a:lnSpc>
            </a:pPr>
            <a: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I couldn't love you any better </a:t>
            </a:r>
            <a:b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I love you just the way you are                 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ADO Analytics from Power BI</a:t>
            </a:r>
          </a:p>
          <a:p>
            <a:pPr lvl="0">
              <a:lnSpc>
                <a:spcPct val="107000"/>
              </a:lnSpc>
            </a:pPr>
            <a:r>
              <a:rPr lang="en-US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The secret is about to unfold, </a:t>
            </a:r>
            <a:br>
              <a:rPr lang="en-US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Upstairs before the night's too old          </a:t>
            </a:r>
            <a:r>
              <a:rPr lang="en-GB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 ADO using OData</a:t>
            </a:r>
          </a:p>
          <a:p>
            <a:pPr lvl="0">
              <a:lnSpc>
                <a:spcPct val="107000"/>
              </a:lnSpc>
            </a:pP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GB" sz="15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</a:t>
            </a:r>
            <a:r>
              <a:rPr lang="en-GB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MMe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shelter		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available tables with M</a:t>
            </a:r>
          </a:p>
          <a:p>
            <a:pPr lvl="0">
              <a:lnSpc>
                <a:spcPct val="107000"/>
              </a:lnSpc>
            </a:pPr>
            <a:r>
              <a:rPr lang="en-GB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Ob-La-Di, </a:t>
            </a:r>
            <a:r>
              <a:rPr lang="en-GB" sz="1500" dirty="0"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GB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b-La-DAX 		          Calculated columns</a:t>
            </a:r>
          </a:p>
          <a:p>
            <a:pPr lvl="0">
              <a:lnSpc>
                <a:spcPct val="107000"/>
              </a:lnSpc>
            </a:pP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Oh, I believe in yesterday	          Query the history of Work Items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GB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Time is on my side		          Sprint creation script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7A6A7-3B58-44A5-BF3C-31185270D809}"/>
              </a:ext>
            </a:extLst>
          </p:cNvPr>
          <p:cNvSpPr txBox="1"/>
          <p:nvPr/>
        </p:nvSpPr>
        <p:spPr>
          <a:xfrm>
            <a:off x="3601155" y="926515"/>
            <a:ext cx="596053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B050"/>
                </a:solidFill>
              </a:rPr>
              <a:t>An inside view on Azure DevOps</a:t>
            </a:r>
            <a:endParaRPr lang="en-GB" sz="2400" b="1" dirty="0" err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4627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A7317857-2794-4821-9ACB-B98ECF728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936" y="954596"/>
            <a:ext cx="12166601" cy="57246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To setup the Postman collections follow these steps: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Download and register for Postman from their 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366D6"/>
                </a:solidFill>
                <a:effectLst/>
                <a:latin typeface="Arial Narrow" panose="020B0606020202030204" pitchFamily="34" charset="0"/>
                <a:hlinkClick r:id="rId3"/>
              </a:rPr>
              <a:t>website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Click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File | Import ...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Select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Import From Link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Paste the following two URLs and click Import after each.</a:t>
            </a:r>
          </a:p>
          <a:p>
            <a:pPr lvl="1" defTabSz="914400"/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366D6"/>
                </a:solidFill>
                <a:effectLst/>
                <a:latin typeface="Arial Narrow" panose="020B0606020202030204" pitchFamily="34" charset="0"/>
                <a:hlinkClick r:id="rId4"/>
              </a:rPr>
              <a:t>https://raw.githubusercontent.com/hkamel/azuredevops-postman-collections/master/Azure%20DevOps%20v5.0.postman_collection.json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rgbClr val="24292E"/>
              </a:solidFill>
              <a:effectLst/>
              <a:latin typeface="Arial Narrow" panose="020B0606020202030204" pitchFamily="34" charset="0"/>
            </a:endParaRPr>
          </a:p>
          <a:p>
            <a:pPr lvl="1" defTabSz="914400"/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366D6"/>
                </a:solidFill>
                <a:effectLst/>
                <a:latin typeface="Arial Narrow" panose="020B0606020202030204" pitchFamily="34" charset="0"/>
                <a:hlinkClick r:id="rId5"/>
              </a:rPr>
              <a:t>https://raw.githubusercontent.com/hkamel/azuredevops-postman-collections/master/Azure%20DevOps%20Environment.postman_environment.json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rgbClr val="24292E"/>
              </a:solidFill>
              <a:effectLst/>
              <a:latin typeface="Arial Narrow" panose="020B0606020202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You should now see the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Azure DevOps v5.0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 collection on the left had side Collections pane.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Click on the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No environment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 drop down in top right hand corner.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Select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Azure DevOps Environment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Click the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eye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 icon to the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the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 right and then click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Edit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8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Enter in to the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current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 (not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initial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) variables your Azure DevOps organization name: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Organization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, </a:t>
            </a:r>
            <a:r>
              <a:rPr kumimoji="0" lang="en-US" altLang="en-US" sz="2000" b="1" i="0" u="none" strike="noStrike" cap="none" normalizeH="0" baseline="0" err="1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AccessToken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 ad </a:t>
            </a:r>
            <a:r>
              <a:rPr kumimoji="0" lang="en-US" altLang="en-US" sz="2000" b="1" i="0" u="none" strike="noStrike" cap="none" normalizeH="0" baseline="0" err="1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Api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-version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By default, the requests will go to the cloud hosted Azure DevOps.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If you want to use it for an on-prem instance, change the </a:t>
            </a:r>
            <a:r>
              <a:rPr kumimoji="0" lang="en-US" altLang="en-US" sz="2000" b="1" i="0" u="none" strike="noStrike" cap="none" normalizeH="0" baseline="0" err="1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coreServer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 URL as required.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If they are all the same, you can update </a:t>
            </a:r>
            <a:r>
              <a:rPr kumimoji="0" lang="en-US" altLang="en-US" sz="2000" b="1" i="0" u="none" strike="noStrike" cap="none" normalizeH="0" baseline="0" err="1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coreServer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 with dev.azure.com and then update the other </a:t>
            </a:r>
            <a:r>
              <a:rPr lang="en-US" altLang="en-US" sz="2000">
                <a:solidFill>
                  <a:srgbClr val="24292E"/>
                </a:solidFill>
                <a:latin typeface="Arial Narrow" panose="020B0606020202030204" pitchFamily="34" charset="0"/>
              </a:rPr>
              <a:t>variables.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rgbClr val="24292E"/>
              </a:solidFill>
              <a:effectLst/>
              <a:latin typeface="Arial Narrow" panose="020B0606020202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9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Select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Update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. Close the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Manage Environments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 dialog.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10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Expand the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Core | Projects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 folder and click on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List all projects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. Then Click the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Send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 button.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You are now up and running with Azure DevOps postman collections.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28737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A7317857-2794-4821-9ACB-B98ECF728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936" y="1040512"/>
            <a:ext cx="12166601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18FB0-4068-46C9-8D17-800E83B9C929}"/>
              </a:ext>
            </a:extLst>
          </p:cNvPr>
          <p:cNvSpPr txBox="1"/>
          <p:nvPr/>
        </p:nvSpPr>
        <p:spPr>
          <a:xfrm>
            <a:off x="134936" y="888086"/>
            <a:ext cx="12180888" cy="50198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Some feature or tools could be useful to a Scrum Master or Dev / Tech Lead role: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Tag the higher hierarchies work items to show there is a blocked task in that workstream;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Create a visual link between dependent Features/deliverables;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Optionally move higher hierarchies work items (avoid unparented tasks in a sprint backlog if US is another sprint);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Create Activity (Testing, Development, Deployment) metrics or Burndown chart;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Export WIKI documentation branch to PDF/Word;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Update lower or higher hierarchies dates for delivery when work item is delayed/postponed (E.g. like in MS Project)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087004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84518E3-DE31-4AD7-82E4-8BE05F03D8FA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21209924"/>
              </p:ext>
            </p:extLst>
          </p:nvPr>
        </p:nvGraphicFramePr>
        <p:xfrm>
          <a:off x="451644" y="530542"/>
          <a:ext cx="11765494" cy="304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3865">
                  <a:extLst>
                    <a:ext uri="{9D8B030D-6E8A-4147-A177-3AD203B41FA5}">
                      <a16:colId xmlns:a16="http://schemas.microsoft.com/office/drawing/2014/main" val="107064129"/>
                    </a:ext>
                  </a:extLst>
                </a:gridCol>
                <a:gridCol w="6551629">
                  <a:extLst>
                    <a:ext uri="{9D8B030D-6E8A-4147-A177-3AD203B41FA5}">
                      <a16:colId xmlns:a16="http://schemas.microsoft.com/office/drawing/2014/main" val="2600644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Useful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32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Super Useful Azure DevOps Extensions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https://devblogs.microsoft.com/premier-developer/5-super-useful-azure-devops-extensions/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6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Syntax for the Work Item Query Language (WIQL)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3"/>
                        </a:rPr>
                        <a:t>https://docs.microsoft.com/en-us/azure/devops/boards/queries/wiql-syntax?view=azure-devops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762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Analytics views dataset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4"/>
                        </a:rPr>
                        <a:t>https://docs.microsoft.com/en-us/azure/devops/report/powerbi/data-connector-dataset?view=azure-devops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75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Query guidelines for Analytics with OData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5"/>
                        </a:rPr>
                        <a:t>https://docs.microsoft.com/en-us/azure/devops/report/extend-analytics/odata-query-guidelines?view=azure-devops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983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model for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6"/>
                        </a:rPr>
                        <a:t>https://docs.microsoft.com/en-us/azure/devops/report/extend-analytics/data-model-analytics-service?view=azure-devops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7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Report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7"/>
                        </a:rPr>
                        <a:t>https://github.com/MicrosoftDocs/azure-devops-docs/blob/master/docs/report/extend-analytics/aggregated-data-analytics.md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402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 of sample reports using OData queries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8"/>
                        </a:rPr>
                        <a:t>https://docs.microsoft.com/en-us/azure/devops/report/powerbi/sample-odata-overview?view=azure-devops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26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4228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83F703-25AA-4B2D-A48C-EB8C455FE3EA}"/>
              </a:ext>
            </a:extLst>
          </p:cNvPr>
          <p:cNvSpPr txBox="1"/>
          <p:nvPr/>
        </p:nvSpPr>
        <p:spPr>
          <a:xfrm>
            <a:off x="447675" y="419100"/>
            <a:ext cx="528830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Resources used for this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6CC1D-A982-4F2F-92A0-A2C7DE68E7A8}"/>
              </a:ext>
            </a:extLst>
          </p:cNvPr>
          <p:cNvSpPr txBox="1"/>
          <p:nvPr/>
        </p:nvSpPr>
        <p:spPr>
          <a:xfrm>
            <a:off x="290002" y="1357939"/>
            <a:ext cx="12116137" cy="568001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https://learn.microsoft.com/en-us/rest/api/azure/devops/?view=azure-devops-rest-7.2</a:t>
            </a:r>
            <a:endParaRPr lang="en-GB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https://learn.microsoft.com/en-us/azure/devops/integrate/how-to/call-rest-api?view=azure-devops</a:t>
            </a:r>
            <a:endParaRPr lang="en-GB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https://learn.microsoft.com/en-us/azure/devops/integrate/get-started/rest/samples?view=azure-devops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https://docs.microsoft.com/en-us/azure/devops/report/extend-analytics/quick-ref?view=azure-devops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https://azuredevopsdemogenerator.azurewebsites.net/environment/createproject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https://github.com/microsoft/devops-project-samples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https://microsoft.github.io/PartsUnlimited/pandp/200.1x-PandP-CICDQuickstartwithVSTS.html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https://docs.microsoft.com/en-us/azure/devops/integrate/quickstarts/work-item-quickstart?view=azure-devops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https://docs.microsoft.com/en-us/azure/devops/demo-gen/use-demo-generator-v2?view=azure-devops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https://docs.microsoft.com/en-us/azure/devops/boards/queries/query-by-date-or-current-iteration?view=azure-devops#query-for-items-based-on-belonging-to-a-teams-current-iteration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https://docs.microsoft.com/en-gb/cli/azure/install-azure-cli-windows?view=azure-cli-latest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https://docs.microsoft.com/en-us/azure/devops/report/powerbi/sample-boards-leadcycletime?view=azure-devops&amp;tabs=powerbi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https://docs.microsoft.com/en-us/azure/devops/organizations/settings/set-iteration-paths-sprints?view=azure-devops&amp;tabs=azure-devops-cli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https://docs.microsoft.com/en-us/azure/devops/boards/queries/titles-ids-descriptions?view=azure-devops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https://docs.microsoft.com/en-us/azure/devops/boards/queries/query-operators-variables?view=azure-devops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https://docs.microsoft.com/en-us/azure/devops/boards/queries/example-queries?view=azure-devops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https://docs.microsoft.com/en-us/azure/devops/boards/queries/history-and-auditing?view=azure-devops&amp;tabs=browser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https://docs.microsoft.com/en-us/azure/devops/boards/queries/using-queries?view=azure-devops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https://docs.microsoft.com/en-us/azure/devops/boards/queries/wiql-syntax?view=azure-devops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https://docs.microsoft.com/en-us/azure/devops/boards/queries/example-queries?view=azure-devops#examples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https://docs.microsoft.com/en-us/azure/devops/boards/queries/query-index-quick-ref?view=azure-devops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https://docs.microsoft.com/en-us/azure/devops/boards/queries/wiql-syntax?view=azure-devops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https://docs.microsoft.com/en-us/azure/devops/boards/queries/query-by-workflow-changes?view=azure-devops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7691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83F703-25AA-4B2D-A48C-EB8C455FE3EA}"/>
              </a:ext>
            </a:extLst>
          </p:cNvPr>
          <p:cNvSpPr txBox="1"/>
          <p:nvPr/>
        </p:nvSpPr>
        <p:spPr>
          <a:xfrm>
            <a:off x="447675" y="183900"/>
            <a:ext cx="528830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Resources used for this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6CC1D-A982-4F2F-92A0-A2C7DE68E7A8}"/>
              </a:ext>
            </a:extLst>
          </p:cNvPr>
          <p:cNvSpPr txBox="1"/>
          <p:nvPr/>
        </p:nvSpPr>
        <p:spPr>
          <a:xfrm>
            <a:off x="447675" y="811764"/>
            <a:ext cx="8820363" cy="625094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https://www.visualstudiogeeks.com/azure/azure-devops-create-info-banner-for-all-users?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https://documentation.help/TFS-2003/2e035f4a-c542-487f-96f9-d730e4700af2.htm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https://documentation.help/TFS-2003/2fee2b45-55f1-4b7c-ab10-8be80eb283f1.htm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http://apievangelist.com/2020/01/22/three-ways-to-use-postman-and-azure-devops/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https://elanderson.net/2018/11/azure-devops-project/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https://github.com/hkamel/azuredevops-postman-collections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https://medium.com/@shanmugamchinnappa/securely-configuring-azure-devops-pipeline-for-api-functional-integration-testing-2eba5bbbec91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https://documenter.getpostman.com/view/966996/SW7XYoLy?version=latest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https://mohamedradwan.com/2011/08/02/hello-world-tfs-sdk/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https://stackoverflow.com/questions/52760762/filtering-a-wiql-query-with-c-sharp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https://www.c-sharpcorner.com/blogs/how-to-get-azure-devops-data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https://marketplace.visualstudio.com/items?itemName=Quadrotech.ADOScheduledWorkItemQuery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https://developercommunity.visualstudio.com/idea/365496/send-email-with-query-results-on-a-schedule.html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https://hub.packtpub.com/creating-tfs-scheduled-jobs/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https://github.com/MicrosoftDocs/azure-devops-docs/blob/master/docs/boards/backlogs/office/rollup-estimated-and-actual-work-using-project.md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https://medium.com/into-alm/the-good-old-asof-clause-in-wiql-queries-for-azure-devops-abf4960bca4f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http://www.codewrecks.com/blog/index.php/2019/02/03/wiql-editor-extension-for-azure-devops/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https://gist.github.com/pietergheysens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https://www.reddit.com/r/azuredevops/comments/cwthpj/downloading_queries/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http://www.woodwardweb.com/vsts/tfs_top_tip_1_w.html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https://til.secretgeek.net/azure_devops/wiql_editor.html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http://danlec.com/st4k#questions/59149875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http://danlec.com/st4k#questions/41841613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https://edsquared.com/grouping-conditional-clauses-in-work-item-queries-31b27ec37cda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https://blogs.endjin.com/2016/07/querying-the-vsts-work-items-api-directly-from-power-bi/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https://www.c-sharpcorner.com/blogs/how-to-get-azure-devops-data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https://www.dotnetcurry.com/devops/1485/using-rest-api-azure-devops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http://danlec.com/st4k#questions/29629430 </a:t>
            </a:r>
            <a:endParaRPr lang="en-GB" sz="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9147775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FDF42-E98C-417A-ADE1-5E171DD2A477}"/>
              </a:ext>
            </a:extLst>
          </p:cNvPr>
          <p:cNvSpPr txBox="1"/>
          <p:nvPr/>
        </p:nvSpPr>
        <p:spPr>
          <a:xfrm>
            <a:off x="208896" y="1685248"/>
            <a:ext cx="7253152" cy="325012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DevOps data access can be done by Personal Access Tokens.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token can be created with very specific permissions. Currently, there are 43 scopes for the permissions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429089-BC1D-4283-BFF3-322CACFF886A}"/>
              </a:ext>
            </a:extLst>
          </p:cNvPr>
          <p:cNvSpPr txBox="1"/>
          <p:nvPr/>
        </p:nvSpPr>
        <p:spPr>
          <a:xfrm>
            <a:off x="3799114" y="6479278"/>
            <a:ext cx="863736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200">
                <a:hlinkClick r:id="rId3"/>
              </a:rPr>
              <a:t>https://docs.microsoft.com/en-us/azure/devops/organizations/accounts/use-personal-access-tokens-to-authenticate?</a:t>
            </a:r>
            <a:endParaRPr lang="en-GB" sz="12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F6D38-AD10-4EC5-8AD6-A90DE1E10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353" y="1507285"/>
            <a:ext cx="4244228" cy="5113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31CAC4-630E-4C89-B238-49E38C41F719}"/>
              </a:ext>
            </a:extLst>
          </p:cNvPr>
          <p:cNvSpPr txBox="1"/>
          <p:nvPr/>
        </p:nvSpPr>
        <p:spPr>
          <a:xfrm>
            <a:off x="120607" y="-260"/>
            <a:ext cx="12167560" cy="107106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“…Someone's knockin</a:t>
            </a:r>
            <a:r>
              <a:rPr lang="en-US" i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at the door. Somebody's ringin</a:t>
            </a:r>
            <a:r>
              <a:rPr lang="en-US" i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bell</a:t>
            </a:r>
            <a:b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 me a favor</a:t>
            </a:r>
            <a:b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 the door and let '</a:t>
            </a:r>
            <a:r>
              <a:rPr lang="en-US" b="0" i="1" dirty="0" err="1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in, yeah, yeah, yeah, yeah, yeah”  	                       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Let '</a:t>
            </a:r>
            <a:r>
              <a:rPr lang="en-US" sz="2000" b="0" i="0" dirty="0" err="1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by Wings ,circa 1976</a:t>
            </a:r>
            <a:endParaRPr lang="en-GB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1611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D3DCB21-BED4-41DD-852B-3013B835908F}"/>
              </a:ext>
            </a:extLst>
          </p:cNvPr>
          <p:cNvSpPr txBox="1"/>
          <p:nvPr/>
        </p:nvSpPr>
        <p:spPr>
          <a:xfrm>
            <a:off x="-461804" y="979090"/>
            <a:ext cx="1268312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DevOps Demo Generator                                                     </a:t>
            </a:r>
            <a:r>
              <a:rPr lang="en-GB" sz="1400" dirty="0">
                <a:hlinkClick r:id="rId3"/>
              </a:rPr>
              <a:t>https://azuredevopsdemogenerator.azurewebsites.net/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E237E5-980F-46A7-B46F-AA0CA02E2F1F}"/>
              </a:ext>
            </a:extLst>
          </p:cNvPr>
          <p:cNvSpPr txBox="1"/>
          <p:nvPr/>
        </p:nvSpPr>
        <p:spPr>
          <a:xfrm>
            <a:off x="299498" y="1834564"/>
            <a:ext cx="3266663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Diverse templates choice: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BB6C8C5-46EA-45AB-863E-A1215FBF1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725" y="1744716"/>
            <a:ext cx="6479095" cy="28369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106A775-139D-4D8E-9D7E-7F3ADC402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98" y="4813523"/>
            <a:ext cx="2800350" cy="1828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5CEEB43-D453-48D1-8F28-46AE47548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7138" y="4668044"/>
            <a:ext cx="2468587" cy="2279079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3AFB1ECC-3C7A-4620-B6C9-DE943FA0A2F0}"/>
              </a:ext>
            </a:extLst>
          </p:cNvPr>
          <p:cNvSpPr/>
          <p:nvPr/>
        </p:nvSpPr>
        <p:spPr bwMode="auto">
          <a:xfrm>
            <a:off x="3514725" y="5416773"/>
            <a:ext cx="978408" cy="48463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B117E-8089-4922-9937-58E1FC21DD32}"/>
              </a:ext>
            </a:extLst>
          </p:cNvPr>
          <p:cNvSpPr txBox="1"/>
          <p:nvPr/>
        </p:nvSpPr>
        <p:spPr>
          <a:xfrm>
            <a:off x="120607" y="-260"/>
            <a:ext cx="12167560" cy="10372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Bonus track   </a:t>
            </a:r>
            <a:r>
              <a:rPr lang="en-US" sz="24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“…Hey (hey), you (you). Get off of my cloud…”    </a:t>
            </a:r>
            <a:r>
              <a:rPr lang="en-US" sz="20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         </a:t>
            </a:r>
            <a:r>
              <a:rPr lang="en-US" sz="2400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off of my cloud by The Rolling Stones, circa 1965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44892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FDF42-E98C-417A-ADE1-5E171DD2A477}"/>
              </a:ext>
            </a:extLst>
          </p:cNvPr>
          <p:cNvSpPr txBox="1"/>
          <p:nvPr/>
        </p:nvSpPr>
        <p:spPr>
          <a:xfrm>
            <a:off x="31045" y="5579751"/>
            <a:ext cx="8976421" cy="103105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There is a difference between the ways you connect with Power BI.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</a:t>
            </a:r>
            <a:r>
              <a:rPr lang="en-GB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Odata</a:t>
            </a: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Feed, you will be able to see most of the data stored in ADO and create your own Key Indicators.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CA1AF-35DE-4871-9B0A-3D1AA3EF1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38" y="1204358"/>
            <a:ext cx="3440269" cy="3826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55178B-E36C-4F9C-9E6B-2B50549D8786}"/>
              </a:ext>
            </a:extLst>
          </p:cNvPr>
          <p:cNvSpPr txBox="1"/>
          <p:nvPr/>
        </p:nvSpPr>
        <p:spPr>
          <a:xfrm>
            <a:off x="0" y="6577440"/>
            <a:ext cx="9007466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>
                <a:hlinkClick r:id="rId4"/>
              </a:rPr>
              <a:t>https://docs.microsoft.com/en-us/azure/devops/report/powerbi/data-connector-dataset?view=azure-devops</a:t>
            </a:r>
            <a:endParaRPr lang="en-GB" sz="1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F9F6A8-9EB5-47C5-910E-1B00AD69F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969" y="2552772"/>
            <a:ext cx="6924461" cy="30269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3E7137-6847-4AED-B78B-0F3A6406286A}"/>
              </a:ext>
            </a:extLst>
          </p:cNvPr>
          <p:cNvSpPr txBox="1"/>
          <p:nvPr/>
        </p:nvSpPr>
        <p:spPr>
          <a:xfrm>
            <a:off x="120607" y="-260"/>
            <a:ext cx="12201308" cy="1148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“Who are you?  Who, who, who, who?”                             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i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    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Who are you by The Who ,circa 1978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A6CC6-A572-4B1C-A40B-6E2FE60D10E3}"/>
              </a:ext>
            </a:extLst>
          </p:cNvPr>
          <p:cNvSpPr txBox="1"/>
          <p:nvPr/>
        </p:nvSpPr>
        <p:spPr>
          <a:xfrm>
            <a:off x="4503733" y="1653311"/>
            <a:ext cx="7195599" cy="103105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When connecting with a PAT, choose Basic Authentication.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 Name = (empty)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Password = PAT</a:t>
            </a:r>
          </a:p>
        </p:txBody>
      </p:sp>
    </p:spTree>
    <p:extLst>
      <p:ext uri="{BB962C8B-B14F-4D97-AF65-F5344CB8AC3E}">
        <p14:creationId xmlns:p14="http://schemas.microsoft.com/office/powerpoint/2010/main" val="39459678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FDF42-E98C-417A-ADE1-5E171DD2A477}"/>
              </a:ext>
            </a:extLst>
          </p:cNvPr>
          <p:cNvSpPr txBox="1"/>
          <p:nvPr/>
        </p:nvSpPr>
        <p:spPr>
          <a:xfrm>
            <a:off x="62201" y="1119428"/>
            <a:ext cx="12180888" cy="9264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an Online Services, you will be able to see Boards Only data.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B4D735-E13E-4722-B527-D126FA9D7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" y="1641438"/>
            <a:ext cx="2935576" cy="32694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39322B-956F-4891-9606-A715366BF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604" y="1710419"/>
            <a:ext cx="9085670" cy="52701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E55F20-091D-469C-8076-0F0F7D6782EB}"/>
              </a:ext>
            </a:extLst>
          </p:cNvPr>
          <p:cNvSpPr txBox="1"/>
          <p:nvPr/>
        </p:nvSpPr>
        <p:spPr>
          <a:xfrm>
            <a:off x="156475" y="0"/>
            <a:ext cx="12099675" cy="1148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2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couldn't love you any better , I love you just the way you are </a:t>
            </a: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…”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Just the way you are by Billy Joel, circa 1977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4830735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55178B-E36C-4F9C-9E6B-2B50549D8786}"/>
              </a:ext>
            </a:extLst>
          </p:cNvPr>
          <p:cNvSpPr txBox="1"/>
          <p:nvPr/>
        </p:nvSpPr>
        <p:spPr>
          <a:xfrm>
            <a:off x="0" y="6577440"/>
            <a:ext cx="1007756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https://docs.microsoft.com/en-us/azure/devops/report/extend-analytics/data-model-analytics-service?view=azure-devops</a:t>
            </a:r>
            <a:endParaRPr lang="en-GB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427097-6CD2-4A9C-924E-421ED3CC8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527351"/>
            <a:ext cx="2019300" cy="354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C2E0E5-0AF8-41D6-931F-D7F932606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700" y="1693945"/>
            <a:ext cx="2019300" cy="3552825"/>
          </a:xfrm>
          <a:prstGeom prst="rect">
            <a:avLst/>
          </a:prstGeom>
        </p:spPr>
      </p:pic>
      <p:pic>
        <p:nvPicPr>
          <p:cNvPr id="1026" name="Picture 2" descr="Analytics Data Model">
            <a:extLst>
              <a:ext uri="{FF2B5EF4-FFF2-40B4-BE49-F238E27FC236}">
                <a16:creationId xmlns:a16="http://schemas.microsoft.com/office/drawing/2014/main" id="{A699646F-AD94-4522-B040-4779BC1E1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51" y="1527351"/>
            <a:ext cx="5842876" cy="511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“…</a:t>
            </a:r>
            <a:r>
              <a:rPr lang="en-US" sz="2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secret is about to unfold, Upstairs before the night's too old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…”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Tonight’s the night 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Gonna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Alright) by Rod Stewart , circa 1976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8FBAE-3514-4B49-8217-072288BE6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38" y="5198898"/>
            <a:ext cx="3499918" cy="576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750F87-1FF2-477F-8547-38F502627156}"/>
              </a:ext>
            </a:extLst>
          </p:cNvPr>
          <p:cNvSpPr txBox="1"/>
          <p:nvPr/>
        </p:nvSpPr>
        <p:spPr>
          <a:xfrm>
            <a:off x="307649" y="5617177"/>
            <a:ext cx="4236102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Transform data option will give you more flexibility!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E2392A-2A78-43F1-841A-18C809A4337F}"/>
              </a:ext>
            </a:extLst>
          </p:cNvPr>
          <p:cNvSpPr txBox="1"/>
          <p:nvPr/>
        </p:nvSpPr>
        <p:spPr>
          <a:xfrm>
            <a:off x="3000704" y="1103082"/>
            <a:ext cx="577197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OData, you will be able to see it all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28826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55178B-E36C-4F9C-9E6B-2B50549D8786}"/>
              </a:ext>
            </a:extLst>
          </p:cNvPr>
          <p:cNvSpPr txBox="1"/>
          <p:nvPr/>
        </p:nvSpPr>
        <p:spPr>
          <a:xfrm>
            <a:off x="223725" y="6139030"/>
            <a:ext cx="12262075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Query guidelines at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https://docs.microsoft.com/en-us/azure/devops/report/extend-analytics/odata-query-guidelines?view=azure-devops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C2E0E5-0AF8-41D6-931F-D7F932606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0" y="1280547"/>
            <a:ext cx="1706472" cy="3002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20340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tell you love… sister… It's just a kiss away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                        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GiMMe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Shelter by The Rolling Stones , circa 1969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F08239-CAE0-4072-B09B-2C145163A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913" y="1960826"/>
            <a:ext cx="10463518" cy="36215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2BE3A-2299-4ED3-B9F4-743B79D7E500}"/>
              </a:ext>
            </a:extLst>
          </p:cNvPr>
          <p:cNvSpPr txBox="1"/>
          <p:nvPr/>
        </p:nvSpPr>
        <p:spPr>
          <a:xfrm>
            <a:off x="0" y="4357136"/>
            <a:ext cx="189612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&lt;entity&gt;Snapshot will depict the daily state of an entity as opposed to the current state. Beware of the size!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12100-54E2-45FE-BF7D-65C135EDB1BD}"/>
              </a:ext>
            </a:extLst>
          </p:cNvPr>
          <p:cNvSpPr txBox="1"/>
          <p:nvPr/>
        </p:nvSpPr>
        <p:spPr>
          <a:xfrm>
            <a:off x="1880872" y="5725759"/>
            <a:ext cx="6026330" cy="42011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https://docs.microsoft.com/en-us/azure/devops/report/powerbi/access-analytics-power-bi?view=azure-devops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1CFD3-6B98-4DCE-A800-38A504F06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6125" y="5522135"/>
            <a:ext cx="101133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Replace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SFMono-Regular"/>
              </a:rPr>
              <a:t>[Implementation="2.0"]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with the following string: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SFMono-Regular"/>
              </a:rPr>
              <a:t>[Implementation="2.0",OmitValues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171717"/>
                </a:solidFill>
                <a:effectLst/>
                <a:latin typeface="SFMono-Regular"/>
              </a:rPr>
              <a:t>ODataOmitValues.Nulls,ODataVersion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SFMono-Regular"/>
              </a:rPr>
              <a:t> = 4]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741999-A454-4FA5-B882-0B6D22B0A3A6}"/>
              </a:ext>
            </a:extLst>
          </p:cNvPr>
          <p:cNvSpPr txBox="1"/>
          <p:nvPr/>
        </p:nvSpPr>
        <p:spPr>
          <a:xfrm>
            <a:off x="1898948" y="1168008"/>
            <a:ext cx="9625648" cy="8032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l"/>
            <a:r>
              <a:rPr lang="en-US" sz="11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For each entity that you've selected, Power Query creates a query. Each query must be updated manually, because doing so </a:t>
            </a:r>
            <a:r>
              <a:rPr lang="en-US" sz="1100" b="0" i="1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prevents throttling errors</a:t>
            </a:r>
            <a:r>
              <a:rPr lang="en-US" sz="11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 </a:t>
            </a:r>
          </a:p>
          <a:p>
            <a:pPr algn="l"/>
            <a:r>
              <a:rPr lang="en-US" sz="11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Power Query attempts to resolve null values as errors by generating an additional query for every null value it encounters. </a:t>
            </a:r>
          </a:p>
          <a:p>
            <a:pPr algn="l"/>
            <a:r>
              <a:rPr lang="en-US" sz="11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This can result in thousands of queries, which will quickly exceed your usage threshold, beyond which your user account will be throttled.</a:t>
            </a:r>
          </a:p>
        </p:txBody>
      </p:sp>
    </p:spTree>
    <p:extLst>
      <p:ext uri="{BB962C8B-B14F-4D97-AF65-F5344CB8AC3E}">
        <p14:creationId xmlns:p14="http://schemas.microsoft.com/office/powerpoint/2010/main" val="287256355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20340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tell you love… sister… It's just a kiss away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Gimme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Shelter by The Rolling Stones , circa 1969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78004F-A384-4F2A-998A-96E37DE39C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4746100"/>
              </p:ext>
            </p:extLst>
          </p:nvPr>
        </p:nvGraphicFramePr>
        <p:xfrm>
          <a:off x="156475" y="1207672"/>
          <a:ext cx="9011280" cy="24880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52820">
                  <a:extLst>
                    <a:ext uri="{9D8B030D-6E8A-4147-A177-3AD203B41FA5}">
                      <a16:colId xmlns:a16="http://schemas.microsoft.com/office/drawing/2014/main" val="4134057602"/>
                    </a:ext>
                  </a:extLst>
                </a:gridCol>
                <a:gridCol w="2252820">
                  <a:extLst>
                    <a:ext uri="{9D8B030D-6E8A-4147-A177-3AD203B41FA5}">
                      <a16:colId xmlns:a16="http://schemas.microsoft.com/office/drawing/2014/main" val="3831888561"/>
                    </a:ext>
                  </a:extLst>
                </a:gridCol>
                <a:gridCol w="2252820">
                  <a:extLst>
                    <a:ext uri="{9D8B030D-6E8A-4147-A177-3AD203B41FA5}">
                      <a16:colId xmlns:a16="http://schemas.microsoft.com/office/drawing/2014/main" val="757822898"/>
                    </a:ext>
                  </a:extLst>
                </a:gridCol>
                <a:gridCol w="2252820">
                  <a:extLst>
                    <a:ext uri="{9D8B030D-6E8A-4147-A177-3AD203B41FA5}">
                      <a16:colId xmlns:a16="http://schemas.microsoft.com/office/drawing/2014/main" val="3838175520"/>
                    </a:ext>
                  </a:extLst>
                </a:gridCol>
              </a:tblGrid>
              <a:tr h="204540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extLst>
                  <a:ext uri="{0D108BD9-81ED-4DB2-BD59-A6C34878D82A}">
                    <a16:rowId xmlns:a16="http://schemas.microsoft.com/office/drawing/2014/main" val="1679727086"/>
                  </a:ext>
                </a:extLst>
              </a:tr>
              <a:tr h="1824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</a:rPr>
                        <a:t>Azure Boards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</a:rPr>
                        <a:t>Azure Test Plans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</a:rPr>
                        <a:t>Azure Pipelines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</a:rPr>
                        <a:t>Azure Pipeline &amp; Test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2517853820"/>
                  </a:ext>
                </a:extLst>
              </a:tr>
              <a:tr h="1824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3"/>
                        </a:rPr>
                        <a:t>Open Bugs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4"/>
                        </a:rPr>
                        <a:t>Progress Status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5"/>
                        </a:rPr>
                        <a:t>Outcome Summary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6"/>
                        </a:rPr>
                        <a:t>Test Summary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3596827910"/>
                  </a:ext>
                </a:extLst>
              </a:tr>
              <a:tr h="33728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7"/>
                        </a:rPr>
                        <a:t>Bug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8"/>
                        </a:rPr>
                        <a:t>Requirements Tracking &amp; Traceability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hlinkClick r:id="rId9"/>
                        </a:rPr>
                        <a:t>Outcome Summary for all Pipelines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0"/>
                        </a:rPr>
                        <a:t>Test Summary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1486907790"/>
                  </a:ext>
                </a:extLst>
              </a:tr>
              <a:tr h="1824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1"/>
                        </a:rPr>
                        <a:t>Rollup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2"/>
                        </a:rPr>
                        <a:t>Test Status Report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 dirty="0">
                          <a:effectLst/>
                          <a:hlinkClick r:id="rId13"/>
                        </a:rPr>
                        <a:t>Pass Rate Trend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 dirty="0">
                          <a:effectLst/>
                          <a:hlinkClick r:id="rId14"/>
                        </a:rPr>
                        <a:t>Failed Tests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1915343824"/>
                  </a:ext>
                </a:extLst>
              </a:tr>
              <a:tr h="33728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5"/>
                        </a:rPr>
                        <a:t>Feature Progress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 dirty="0">
                          <a:effectLst/>
                          <a:hlinkClick r:id="rId16"/>
                        </a:rPr>
                        <a:t>Test Execution Trend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hlinkClick r:id="rId17"/>
                        </a:rPr>
                        <a:t>Stage/Task/Job Wise Failures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8"/>
                        </a:rPr>
                        <a:t>Flaky Tests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3252459887"/>
                  </a:ext>
                </a:extLst>
              </a:tr>
              <a:tr h="33728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hlinkClick r:id="rId19"/>
                        </a:rPr>
                        <a:t>Work Items With Direct Links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0"/>
                        </a:rPr>
                        <a:t>Test Suites Aggregated View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1"/>
                        </a:rPr>
                        <a:t>Pipeline Duration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 dirty="0">
                          <a:effectLst/>
                          <a:hlinkClick r:id="rId22"/>
                        </a:rPr>
                        <a:t>Test Duration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3523346570"/>
                  </a:ext>
                </a:extLst>
              </a:tr>
              <a:tr h="1824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3"/>
                        </a:rPr>
                        <a:t>Sprint Burndown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4"/>
                        </a:rPr>
                        <a:t>Tester by Outcome Matrix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5"/>
                        </a:rPr>
                        <a:t>Duration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6"/>
                        </a:rPr>
                        <a:t>Test Duration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295314005"/>
                  </a:ext>
                </a:extLst>
              </a:tr>
              <a:tr h="33728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7"/>
                        </a:rPr>
                        <a:t>Cumulative Flow Diagram (CFD)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8"/>
                        </a:rPr>
                        <a:t>Test Configuration Outcome Matrix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9"/>
                        </a:rPr>
                        <a:t>Task Duration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hlinkClick r:id="rId30"/>
                        </a:rPr>
                        <a:t>Pass Rate Trend of a Test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1104036678"/>
                  </a:ext>
                </a:extLst>
              </a:tr>
              <a:tr h="20454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31"/>
                        </a:rPr>
                        <a:t>Lead/Cycle Time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32"/>
                        </a:rPr>
                        <a:t>Task Duration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extLst>
                  <a:ext uri="{0D108BD9-81ED-4DB2-BD59-A6C34878D82A}">
                    <a16:rowId xmlns:a16="http://schemas.microsoft.com/office/drawing/2014/main" val="15848750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58E9713-008A-4DE8-B57D-22D70AEEEAD1}"/>
              </a:ext>
            </a:extLst>
          </p:cNvPr>
          <p:cNvSpPr txBox="1"/>
          <p:nvPr/>
        </p:nvSpPr>
        <p:spPr>
          <a:xfrm>
            <a:off x="8738475" y="2952529"/>
            <a:ext cx="36980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Sample reports available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074" name="Picture 2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CB4EC26F-E157-4812-9293-D33170B0C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374" y="3649663"/>
            <a:ext cx="5942523" cy="3317163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45CB21-951B-4DAB-8E61-54453BAF207D}"/>
              </a:ext>
            </a:extLst>
          </p:cNvPr>
          <p:cNvSpPr txBox="1"/>
          <p:nvPr/>
        </p:nvSpPr>
        <p:spPr>
          <a:xfrm>
            <a:off x="94573" y="6477460"/>
            <a:ext cx="5717206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4"/>
              </a:rPr>
              <a:t>https://github.com/nbrown02/AzureDevOps-OData-SampleReports</a:t>
            </a:r>
            <a:endParaRPr lang="en-GB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693041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3a7d733-6ed1-4148-ae73-99afb5027f5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938DCB6722E646B9681E629ADCB503" ma:contentTypeVersion="14" ma:contentTypeDescription="Create a new document." ma:contentTypeScope="" ma:versionID="fb92526f0037048f2ef9b3e0520796c8">
  <xsd:schema xmlns:xsd="http://www.w3.org/2001/XMLSchema" xmlns:xs="http://www.w3.org/2001/XMLSchema" xmlns:p="http://schemas.microsoft.com/office/2006/metadata/properties" xmlns:ns2="63a7d733-6ed1-4148-ae73-99afb5027f5d" xmlns:ns3="f113f064-d97e-4029-a76c-d431010fe237" targetNamespace="http://schemas.microsoft.com/office/2006/metadata/properties" ma:root="true" ma:fieldsID="7058699bdead90622d15a001c8a5b6b6" ns2:_="" ns3:_="">
    <xsd:import namespace="63a7d733-6ed1-4148-ae73-99afb5027f5d"/>
    <xsd:import namespace="f113f064-d97e-4029-a76c-d431010fe2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a7d733-6ed1-4148-ae73-99afb5027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13f064-d97e-4029-a76c-d431010fe23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63a7d733-6ed1-4148-ae73-99afb5027f5d"/>
    <ds:schemaRef ds:uri="f113f064-d97e-4029-a76c-d431010fe23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40E96CD-4BD3-4753-9635-52BE797A112E}">
  <ds:schemaRefs>
    <ds:schemaRef ds:uri="63a7d733-6ed1-4148-ae73-99afb5027f5d"/>
    <ds:schemaRef ds:uri="f113f064-d97e-4029-a76c-d431010fe2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1041</TotalTime>
  <Words>3901</Words>
  <Application>Microsoft Office PowerPoint</Application>
  <PresentationFormat>Custom</PresentationFormat>
  <Paragraphs>364</Paragraphs>
  <Slides>24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Arial</vt:lpstr>
      <vt:lpstr>Arial Black</vt:lpstr>
      <vt:lpstr>Arial Narrow</vt:lpstr>
      <vt:lpstr>Calibri</vt:lpstr>
      <vt:lpstr>charter</vt:lpstr>
      <vt:lpstr>Consolas</vt:lpstr>
      <vt:lpstr>Inter</vt:lpstr>
      <vt:lpstr>Segoe UI</vt:lpstr>
      <vt:lpstr>Segoe UI Light</vt:lpstr>
      <vt:lpstr>Segoe UI Semibold</vt:lpstr>
      <vt:lpstr>Segoe UI Semilight</vt:lpstr>
      <vt:lpstr>SFMono-Regular</vt:lpstr>
      <vt:lpstr>Wingdings</vt:lpstr>
      <vt:lpstr>Azure</vt:lpstr>
      <vt:lpstr>Packager Shell Object</vt:lpstr>
      <vt:lpstr>An </vt:lpstr>
      <vt:lpstr>An inside view on Azure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DevOps Field experiences</dc:title>
  <dc:creator>Valmir Meneses</dc:creator>
  <cp:lastModifiedBy>Valmir Meneses</cp:lastModifiedBy>
  <cp:revision>2</cp:revision>
  <dcterms:created xsi:type="dcterms:W3CDTF">2020-06-17T10:29:52Z</dcterms:created>
  <dcterms:modified xsi:type="dcterms:W3CDTF">2024-01-02T15:42:59Z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2020-06-17T10:40:00Z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98f61eb5-b5e7-41c6-bdae-0d149ecf064d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0x0101005A938DCB6722E646B9681E629ADCB503</vt:lpwstr>
  </property>
</Properties>
</file>